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57" y="7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kolum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ventor.orientering.se/Activities/Show/16807" TargetMode="External"/><Relationship Id="rId2" Type="http://schemas.openxmlformats.org/officeDocument/2006/relationships/hyperlink" Target="mailto:martin.Johnsson@digpro.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13774" y="595662"/>
            <a:ext cx="10351752" cy="775950"/>
          </a:xfrm>
        </p:spPr>
        <p:txBody>
          <a:bodyPr/>
          <a:lstStyle/>
          <a:p>
            <a:r>
              <a:rPr lang="en-US" dirty="0" err="1"/>
              <a:t>Läger</a:t>
            </a:r>
            <a:r>
              <a:rPr lang="en-US" dirty="0"/>
              <a:t> 18-20/11 I </a:t>
            </a:r>
            <a:r>
              <a:rPr lang="en-US" dirty="0" err="1"/>
              <a:t>Oxelösund</a:t>
            </a:r>
            <a:endParaRPr lang="en-GB" dirty="0"/>
          </a:p>
        </p:txBody>
      </p:sp>
      <p:sp>
        <p:nvSpPr>
          <p:cNvPr id="4" name="textruta 3"/>
          <p:cNvSpPr txBox="1"/>
          <p:nvPr/>
        </p:nvSpPr>
        <p:spPr>
          <a:xfrm>
            <a:off x="758498" y="1576311"/>
            <a:ext cx="554181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Varför</a:t>
            </a:r>
            <a:r>
              <a:rPr lang="en-US" sz="1600" dirty="0"/>
              <a:t> </a:t>
            </a:r>
            <a:r>
              <a:rPr lang="en-US" sz="1600" dirty="0" err="1"/>
              <a:t>inte</a:t>
            </a:r>
            <a:r>
              <a:rPr lang="en-US" sz="1600" dirty="0"/>
              <a:t> </a:t>
            </a:r>
            <a:r>
              <a:rPr lang="en-US" sz="1600" dirty="0" err="1"/>
              <a:t>kicka</a:t>
            </a:r>
            <a:r>
              <a:rPr lang="en-US" sz="1600" dirty="0"/>
              <a:t> </a:t>
            </a:r>
            <a:r>
              <a:rPr lang="en-US" sz="1600" dirty="0" err="1"/>
              <a:t>igång</a:t>
            </a:r>
            <a:r>
              <a:rPr lang="en-US" sz="1600" dirty="0"/>
              <a:t> </a:t>
            </a:r>
            <a:r>
              <a:rPr lang="en-US" sz="1600" dirty="0" err="1"/>
              <a:t>vinterträningen</a:t>
            </a:r>
            <a:r>
              <a:rPr lang="en-US" sz="1600" dirty="0"/>
              <a:t> med ett </a:t>
            </a:r>
            <a:r>
              <a:rPr lang="en-US" sz="1600" dirty="0" err="1"/>
              <a:t>helgläger</a:t>
            </a:r>
            <a:r>
              <a:rPr lang="en-US" sz="1600" dirty="0"/>
              <a:t> </a:t>
            </a:r>
            <a:r>
              <a:rPr lang="en-US" sz="1600" dirty="0" err="1"/>
              <a:t>nästsista</a:t>
            </a:r>
            <a:r>
              <a:rPr lang="en-US" sz="1600" dirty="0"/>
              <a:t> </a:t>
            </a:r>
            <a:r>
              <a:rPr lang="en-US" sz="1600" dirty="0" err="1"/>
              <a:t>helgen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November. </a:t>
            </a:r>
            <a:r>
              <a:rPr lang="en-US" sz="1600" dirty="0" err="1"/>
              <a:t>Lägret</a:t>
            </a:r>
            <a:r>
              <a:rPr lang="en-US" sz="1600" dirty="0"/>
              <a:t> </a:t>
            </a:r>
            <a:r>
              <a:rPr lang="en-US" sz="1600" dirty="0" err="1"/>
              <a:t>riktar</a:t>
            </a:r>
            <a:r>
              <a:rPr lang="en-US" sz="1600" dirty="0"/>
              <a:t> sig till dig </a:t>
            </a:r>
            <a:r>
              <a:rPr lang="en-US" sz="1600" dirty="0" err="1"/>
              <a:t>som</a:t>
            </a:r>
            <a:r>
              <a:rPr lang="en-US" sz="1600" dirty="0"/>
              <a:t> </a:t>
            </a:r>
            <a:r>
              <a:rPr lang="en-US" sz="1600" dirty="0" err="1"/>
              <a:t>har</a:t>
            </a:r>
            <a:r>
              <a:rPr lang="en-US" sz="1600" dirty="0"/>
              <a:t>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ska</a:t>
            </a:r>
            <a:r>
              <a:rPr lang="en-US" sz="1600" dirty="0"/>
              <a:t> </a:t>
            </a:r>
            <a:r>
              <a:rPr lang="en-US" sz="1600" dirty="0" err="1"/>
              <a:t>träna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orange </a:t>
            </a:r>
            <a:r>
              <a:rPr lang="en-US" sz="1600" dirty="0" err="1"/>
              <a:t>eller</a:t>
            </a:r>
            <a:r>
              <a:rPr lang="en-US" sz="1600" dirty="0"/>
              <a:t> </a:t>
            </a:r>
            <a:r>
              <a:rPr lang="en-US" sz="1600" dirty="0" err="1"/>
              <a:t>violett</a:t>
            </a:r>
            <a:r>
              <a:rPr lang="en-US" sz="1600" dirty="0"/>
              <a:t> </a:t>
            </a:r>
            <a:r>
              <a:rPr lang="en-US" sz="1600" dirty="0" err="1"/>
              <a:t>grupp</a:t>
            </a:r>
            <a:r>
              <a:rPr lang="en-US" sz="1600" dirty="0"/>
              <a:t>. </a:t>
            </a:r>
          </a:p>
          <a:p>
            <a:r>
              <a:rPr lang="en-US" sz="1600" dirty="0"/>
              <a:t>Vi </a:t>
            </a:r>
            <a:r>
              <a:rPr lang="en-US" sz="1600" dirty="0" err="1"/>
              <a:t>kommer</a:t>
            </a:r>
            <a:r>
              <a:rPr lang="en-US" sz="1600" dirty="0"/>
              <a:t> </a:t>
            </a:r>
            <a:r>
              <a:rPr lang="en-US" sz="1600" dirty="0" err="1"/>
              <a:t>bo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</a:t>
            </a:r>
            <a:r>
              <a:rPr lang="en-US" sz="1600" dirty="0" err="1"/>
              <a:t>Campox</a:t>
            </a:r>
            <a:r>
              <a:rPr lang="en-US" sz="1600" dirty="0"/>
              <a:t> </a:t>
            </a:r>
            <a:r>
              <a:rPr lang="en-US" sz="1600" dirty="0" err="1"/>
              <a:t>sportboende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Oxelösund</a:t>
            </a:r>
            <a:r>
              <a:rPr lang="en-US" sz="1600" dirty="0"/>
              <a:t> (</a:t>
            </a:r>
            <a:r>
              <a:rPr lang="en-US" sz="1600" dirty="0" err="1"/>
              <a:t>preliminärbokat</a:t>
            </a:r>
            <a:r>
              <a:rPr lang="en-US" sz="1600" dirty="0"/>
              <a:t> 25 </a:t>
            </a:r>
            <a:r>
              <a:rPr lang="en-US" sz="1600" dirty="0" err="1"/>
              <a:t>platser</a:t>
            </a:r>
            <a:r>
              <a:rPr lang="en-US" sz="1600" dirty="0"/>
              <a:t>). Det </a:t>
            </a:r>
            <a:r>
              <a:rPr lang="en-US" sz="1600" dirty="0" err="1"/>
              <a:t>kommer</a:t>
            </a:r>
            <a:r>
              <a:rPr lang="en-US" sz="1600" dirty="0"/>
              <a:t> </a:t>
            </a:r>
            <a:r>
              <a:rPr lang="en-US" sz="1600" dirty="0" err="1"/>
              <a:t>bli</a:t>
            </a:r>
            <a:r>
              <a:rPr lang="en-US" sz="1600" dirty="0"/>
              <a:t> </a:t>
            </a:r>
            <a:r>
              <a:rPr lang="en-US" sz="1600" dirty="0" err="1"/>
              <a:t>roliga</a:t>
            </a:r>
            <a:r>
              <a:rPr lang="en-US" sz="1600" dirty="0"/>
              <a:t> </a:t>
            </a:r>
            <a:r>
              <a:rPr lang="en-US" sz="1600" dirty="0" err="1"/>
              <a:t>orienteringsträningar</a:t>
            </a:r>
            <a:r>
              <a:rPr lang="en-US" sz="1600" dirty="0"/>
              <a:t> </a:t>
            </a:r>
            <a:r>
              <a:rPr lang="en-US" sz="1600" dirty="0" err="1"/>
              <a:t>samt</a:t>
            </a:r>
            <a:r>
              <a:rPr lang="en-US" sz="1600" dirty="0"/>
              <a:t> </a:t>
            </a:r>
            <a:r>
              <a:rPr lang="en-US" sz="1600" dirty="0" err="1"/>
              <a:t>besök</a:t>
            </a:r>
            <a:r>
              <a:rPr lang="en-US" sz="1600" dirty="0"/>
              <a:t> på </a:t>
            </a:r>
            <a:r>
              <a:rPr lang="en-US" sz="1600" dirty="0" err="1"/>
              <a:t>Boda</a:t>
            </a:r>
            <a:r>
              <a:rPr lang="en-US" sz="1600" dirty="0"/>
              <a:t> Borg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036278" y="1576311"/>
            <a:ext cx="45748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/>
              <a:t>Preliminärt</a:t>
            </a:r>
            <a:r>
              <a:rPr lang="en-US" sz="1600" b="1" dirty="0"/>
              <a:t> program</a:t>
            </a:r>
          </a:p>
          <a:p>
            <a:r>
              <a:rPr lang="en-US" sz="1600" dirty="0"/>
              <a:t>Vi </a:t>
            </a:r>
            <a:r>
              <a:rPr lang="en-US" sz="1600" dirty="0" err="1"/>
              <a:t>kommer</a:t>
            </a:r>
            <a:r>
              <a:rPr lang="en-US" sz="1600" dirty="0"/>
              <a:t> </a:t>
            </a:r>
            <a:r>
              <a:rPr lang="en-US" sz="1600" dirty="0" err="1"/>
              <a:t>återkomma</a:t>
            </a:r>
            <a:r>
              <a:rPr lang="en-US" sz="1600" dirty="0"/>
              <a:t> med </a:t>
            </a:r>
            <a:r>
              <a:rPr lang="en-US" sz="1600" dirty="0" err="1"/>
              <a:t>mer</a:t>
            </a:r>
            <a:r>
              <a:rPr lang="en-US" sz="1600" dirty="0"/>
              <a:t> </a:t>
            </a:r>
            <a:r>
              <a:rPr lang="en-US" sz="1600" dirty="0" err="1"/>
              <a:t>detaljerat</a:t>
            </a:r>
            <a:r>
              <a:rPr lang="en-US" sz="1600" dirty="0"/>
              <a:t> program. Men I </a:t>
            </a:r>
            <a:r>
              <a:rPr lang="en-US" sz="1600" dirty="0" err="1"/>
              <a:t>stora</a:t>
            </a:r>
            <a:r>
              <a:rPr lang="en-US" sz="1600" dirty="0"/>
              <a:t> drag </a:t>
            </a:r>
            <a:r>
              <a:rPr lang="en-US" sz="1600" dirty="0" err="1"/>
              <a:t>blir</a:t>
            </a:r>
            <a:r>
              <a:rPr lang="en-US" sz="1600" dirty="0"/>
              <a:t> </a:t>
            </a:r>
            <a:r>
              <a:rPr lang="en-US" sz="1600" dirty="0" err="1"/>
              <a:t>det</a:t>
            </a:r>
            <a:r>
              <a:rPr lang="en-US" sz="1600" dirty="0"/>
              <a:t>:</a:t>
            </a:r>
          </a:p>
          <a:p>
            <a:endParaRPr lang="en-US" sz="1600" dirty="0"/>
          </a:p>
          <a:p>
            <a:r>
              <a:rPr lang="en-US" sz="1600" dirty="0" err="1"/>
              <a:t>Avfärd</a:t>
            </a:r>
            <a:r>
              <a:rPr lang="en-US" sz="1600" dirty="0"/>
              <a:t>       </a:t>
            </a:r>
            <a:r>
              <a:rPr lang="en-US" sz="1600" dirty="0" err="1"/>
              <a:t>Fredag</a:t>
            </a:r>
            <a:r>
              <a:rPr lang="en-US" sz="1600" dirty="0"/>
              <a:t> </a:t>
            </a:r>
            <a:r>
              <a:rPr lang="en-US" sz="1600" dirty="0" err="1"/>
              <a:t>kväll</a:t>
            </a:r>
            <a:r>
              <a:rPr lang="en-US" sz="1600" dirty="0"/>
              <a:t>  16:30 </a:t>
            </a:r>
            <a:r>
              <a:rPr lang="en-US" sz="1600" dirty="0" err="1"/>
              <a:t>från</a:t>
            </a:r>
            <a:r>
              <a:rPr lang="en-US" sz="1600" dirty="0"/>
              <a:t> Huddinge</a:t>
            </a:r>
          </a:p>
          <a:p>
            <a:r>
              <a:rPr lang="en-US" sz="1600" dirty="0" err="1"/>
              <a:t>Fre</a:t>
            </a:r>
            <a:r>
              <a:rPr lang="en-US" sz="1600" dirty="0"/>
              <a:t> </a:t>
            </a:r>
            <a:r>
              <a:rPr lang="en-US" sz="1600" dirty="0" err="1"/>
              <a:t>kv</a:t>
            </a:r>
            <a:r>
              <a:rPr lang="en-US" sz="1600" dirty="0"/>
              <a:t>:	Natt </a:t>
            </a:r>
            <a:r>
              <a:rPr lang="en-US" sz="1600" dirty="0" err="1"/>
              <a:t>träning</a:t>
            </a:r>
            <a:endParaRPr lang="en-US" sz="1600" dirty="0"/>
          </a:p>
          <a:p>
            <a:r>
              <a:rPr lang="en-US" sz="1600" dirty="0" err="1"/>
              <a:t>Lö</a:t>
            </a:r>
            <a:r>
              <a:rPr lang="en-US" sz="1600" dirty="0"/>
              <a:t> </a:t>
            </a:r>
            <a:r>
              <a:rPr lang="en-US" sz="1600" dirty="0" err="1"/>
              <a:t>fm</a:t>
            </a:r>
            <a:r>
              <a:rPr lang="en-US" sz="1600" dirty="0"/>
              <a:t>: 	</a:t>
            </a:r>
            <a:r>
              <a:rPr lang="en-US" sz="1600" dirty="0" err="1"/>
              <a:t>Teknikträning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</a:p>
          <a:p>
            <a:r>
              <a:rPr lang="en-US" sz="1600" dirty="0" err="1"/>
              <a:t>Lö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: 	</a:t>
            </a:r>
            <a:r>
              <a:rPr lang="en-US" sz="1600" dirty="0" err="1"/>
              <a:t>Träning</a:t>
            </a:r>
            <a:endParaRPr lang="en-US" sz="1600" dirty="0"/>
          </a:p>
          <a:p>
            <a:r>
              <a:rPr lang="en-US" sz="1600" dirty="0" err="1"/>
              <a:t>Lö</a:t>
            </a:r>
            <a:r>
              <a:rPr lang="en-US" sz="1600" dirty="0"/>
              <a:t> </a:t>
            </a:r>
            <a:r>
              <a:rPr lang="en-US" sz="1600" dirty="0" err="1"/>
              <a:t>em</a:t>
            </a:r>
            <a:r>
              <a:rPr lang="en-US" sz="1600" dirty="0"/>
              <a:t>: 	</a:t>
            </a:r>
            <a:r>
              <a:rPr lang="en-US" sz="1600" dirty="0" err="1"/>
              <a:t>Boda</a:t>
            </a:r>
            <a:r>
              <a:rPr lang="en-US" sz="1600" dirty="0"/>
              <a:t> </a:t>
            </a:r>
            <a:r>
              <a:rPr lang="en-US" sz="1600" dirty="0" err="1"/>
              <a:t>borg</a:t>
            </a:r>
            <a:endParaRPr lang="en-US" sz="1600" dirty="0"/>
          </a:p>
          <a:p>
            <a:r>
              <a:rPr lang="en-US" sz="1600" dirty="0" err="1"/>
              <a:t>Sö</a:t>
            </a:r>
            <a:r>
              <a:rPr lang="en-US" sz="1600" dirty="0"/>
              <a:t> </a:t>
            </a:r>
            <a:r>
              <a:rPr lang="en-US" sz="1600" dirty="0" err="1"/>
              <a:t>fm</a:t>
            </a:r>
            <a:r>
              <a:rPr lang="en-US" sz="1600" dirty="0"/>
              <a:t>: 	</a:t>
            </a:r>
            <a:r>
              <a:rPr lang="en-US" sz="1600" dirty="0" err="1"/>
              <a:t>Längre</a:t>
            </a:r>
            <a:r>
              <a:rPr lang="en-US" sz="1600" dirty="0"/>
              <a:t> pass med </a:t>
            </a:r>
            <a:r>
              <a:rPr lang="en-US" sz="1600" dirty="0" err="1"/>
              <a:t>karta</a:t>
            </a:r>
            <a:endParaRPr lang="en-US" sz="1600" dirty="0"/>
          </a:p>
          <a:p>
            <a:r>
              <a:rPr lang="en-US" sz="1600" dirty="0" err="1"/>
              <a:t>Sö</a:t>
            </a:r>
            <a:r>
              <a:rPr lang="en-US" sz="1600" dirty="0"/>
              <a:t> </a:t>
            </a:r>
            <a:r>
              <a:rPr lang="en-US" sz="1600" dirty="0" err="1"/>
              <a:t>fm</a:t>
            </a:r>
            <a:r>
              <a:rPr lang="en-US" sz="1600" dirty="0"/>
              <a:t> 	Lunch på </a:t>
            </a:r>
            <a:r>
              <a:rPr lang="en-US" sz="1600" dirty="0" err="1"/>
              <a:t>vägen</a:t>
            </a:r>
            <a:r>
              <a:rPr lang="en-US" sz="1600" dirty="0"/>
              <a:t> hem </a:t>
            </a:r>
          </a:p>
          <a:p>
            <a:r>
              <a:rPr lang="en-US" sz="1600" dirty="0" err="1"/>
              <a:t>Hemfärd</a:t>
            </a:r>
            <a:endParaRPr lang="en-US" sz="1600" dirty="0"/>
          </a:p>
        </p:txBody>
      </p:sp>
      <p:sp>
        <p:nvSpPr>
          <p:cNvPr id="7" name="textruta 6"/>
          <p:cNvSpPr txBox="1"/>
          <p:nvPr/>
        </p:nvSpPr>
        <p:spPr>
          <a:xfrm>
            <a:off x="7036278" y="5448879"/>
            <a:ext cx="40014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Vid </a:t>
            </a:r>
            <a:r>
              <a:rPr lang="en-US" sz="1400" dirty="0" err="1"/>
              <a:t>frågor</a:t>
            </a:r>
            <a:r>
              <a:rPr lang="en-US" sz="1400" dirty="0"/>
              <a:t> </a:t>
            </a:r>
            <a:r>
              <a:rPr lang="en-US" sz="1400" dirty="0" err="1"/>
              <a:t>så</a:t>
            </a:r>
            <a:r>
              <a:rPr lang="en-US" sz="1400" dirty="0"/>
              <a:t> </a:t>
            </a:r>
            <a:r>
              <a:rPr lang="en-US" sz="1400" dirty="0" err="1"/>
              <a:t>hör</a:t>
            </a:r>
            <a:r>
              <a:rPr lang="en-US" sz="1400" dirty="0"/>
              <a:t> </a:t>
            </a:r>
            <a:r>
              <a:rPr lang="en-US" sz="1400" dirty="0" err="1"/>
              <a:t>av</a:t>
            </a:r>
            <a:r>
              <a:rPr lang="en-US" sz="1400" dirty="0"/>
              <a:t> </a:t>
            </a:r>
            <a:r>
              <a:rPr lang="en-US" sz="1400" dirty="0" err="1"/>
              <a:t>er</a:t>
            </a:r>
            <a:r>
              <a:rPr lang="en-US" sz="1400" dirty="0"/>
              <a:t> till Martin Johnsson</a:t>
            </a:r>
            <a:r>
              <a:rPr lang="en-GB" sz="1400" dirty="0"/>
              <a:t>: </a:t>
            </a:r>
          </a:p>
          <a:p>
            <a:r>
              <a:rPr lang="en-GB" sz="1400" dirty="0">
                <a:hlinkClick r:id="rId2"/>
              </a:rPr>
              <a:t>martin.Johnsson@digpro.se</a:t>
            </a:r>
            <a:r>
              <a:rPr lang="en-GB" sz="1400" dirty="0"/>
              <a:t>, 070 313 26 12</a:t>
            </a:r>
          </a:p>
        </p:txBody>
      </p:sp>
      <p:sp>
        <p:nvSpPr>
          <p:cNvPr id="8" name="textruta 7"/>
          <p:cNvSpPr txBox="1"/>
          <p:nvPr/>
        </p:nvSpPr>
        <p:spPr>
          <a:xfrm>
            <a:off x="758499" y="3772626"/>
            <a:ext cx="1170786" cy="218521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1600" dirty="0"/>
              <a:t>Mat:</a:t>
            </a:r>
          </a:p>
          <a:p>
            <a:endParaRPr lang="en-US" sz="1600" dirty="0"/>
          </a:p>
          <a:p>
            <a:endParaRPr lang="en-US" sz="800" dirty="0"/>
          </a:p>
          <a:p>
            <a:r>
              <a:rPr lang="en-US" sz="1600" dirty="0" err="1"/>
              <a:t>Kostnad</a:t>
            </a:r>
            <a:r>
              <a:rPr lang="en-US" sz="1600" dirty="0"/>
              <a:t>:</a:t>
            </a:r>
          </a:p>
          <a:p>
            <a:endParaRPr lang="en-US" sz="1600" dirty="0"/>
          </a:p>
          <a:p>
            <a:endParaRPr lang="en-US" sz="800" dirty="0"/>
          </a:p>
          <a:p>
            <a:r>
              <a:rPr lang="en-US" sz="1600" dirty="0"/>
              <a:t>Transport</a:t>
            </a:r>
          </a:p>
          <a:p>
            <a:endParaRPr lang="en-US" sz="1600" dirty="0"/>
          </a:p>
          <a:p>
            <a:endParaRPr lang="en-US" sz="800" dirty="0"/>
          </a:p>
          <a:p>
            <a:r>
              <a:rPr lang="en-US" sz="1600" dirty="0" err="1"/>
              <a:t>Anmälan</a:t>
            </a:r>
            <a:endParaRPr lang="en-GB" dirty="0"/>
          </a:p>
        </p:txBody>
      </p:sp>
      <p:sp>
        <p:nvSpPr>
          <p:cNvPr id="9" name="textruta 8"/>
          <p:cNvSpPr txBox="1"/>
          <p:nvPr/>
        </p:nvSpPr>
        <p:spPr>
          <a:xfrm>
            <a:off x="1929285" y="3772626"/>
            <a:ext cx="43710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All mat </a:t>
            </a:r>
            <a:r>
              <a:rPr lang="en-US" sz="1600" dirty="0" err="1"/>
              <a:t>ingår</a:t>
            </a:r>
            <a:r>
              <a:rPr lang="en-US" sz="1600" dirty="0"/>
              <a:t> (Lunch, </a:t>
            </a:r>
            <a:r>
              <a:rPr lang="en-US" sz="1600" dirty="0" err="1"/>
              <a:t>middag</a:t>
            </a:r>
            <a:r>
              <a:rPr lang="en-US" sz="1600" dirty="0"/>
              <a:t> + </a:t>
            </a:r>
            <a:r>
              <a:rPr lang="en-US" sz="1600" dirty="0" err="1"/>
              <a:t>frukost</a:t>
            </a:r>
            <a:r>
              <a:rPr lang="en-US" sz="1600" dirty="0"/>
              <a:t>)</a:t>
            </a:r>
          </a:p>
          <a:p>
            <a:endParaRPr lang="en-US" sz="800" dirty="0"/>
          </a:p>
          <a:p>
            <a:endParaRPr lang="en-US" sz="1600" dirty="0"/>
          </a:p>
          <a:p>
            <a:r>
              <a:rPr lang="en-US" sz="1600" dirty="0"/>
              <a:t>800</a:t>
            </a:r>
          </a:p>
          <a:p>
            <a:endParaRPr lang="en-US" sz="800" dirty="0"/>
          </a:p>
          <a:p>
            <a:endParaRPr lang="en-US" sz="1600" dirty="0"/>
          </a:p>
          <a:p>
            <a:r>
              <a:rPr lang="en-US" sz="1600" dirty="0"/>
              <a:t>Bilar (</a:t>
            </a:r>
            <a:r>
              <a:rPr lang="en-US" sz="1600" dirty="0" err="1"/>
              <a:t>räknar</a:t>
            </a:r>
            <a:r>
              <a:rPr lang="en-US" sz="1600" dirty="0"/>
              <a:t> med </a:t>
            </a:r>
            <a:r>
              <a:rPr lang="en-US" sz="1600" dirty="0" err="1"/>
              <a:t>att</a:t>
            </a:r>
            <a:r>
              <a:rPr lang="en-US" sz="1600" dirty="0"/>
              <a:t> det </a:t>
            </a:r>
            <a:r>
              <a:rPr lang="en-US" sz="1600" dirty="0" err="1"/>
              <a:t>finns</a:t>
            </a:r>
            <a:r>
              <a:rPr lang="en-US" sz="1600" dirty="0"/>
              <a:t> plats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bilar</a:t>
            </a:r>
            <a:r>
              <a:rPr lang="en-US" sz="1600" dirty="0"/>
              <a:t>) Kan </a:t>
            </a:r>
            <a:r>
              <a:rPr lang="en-US" sz="1600" dirty="0" err="1"/>
              <a:t>finnas</a:t>
            </a:r>
            <a:r>
              <a:rPr lang="en-US" sz="1600" dirty="0"/>
              <a:t> </a:t>
            </a:r>
            <a:r>
              <a:rPr lang="en-US" sz="1600" dirty="0" err="1"/>
              <a:t>möjlighet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</a:t>
            </a:r>
            <a:r>
              <a:rPr lang="en-US" sz="1600" dirty="0" err="1"/>
              <a:t>åka</a:t>
            </a:r>
            <a:r>
              <a:rPr lang="en-US" sz="1600" dirty="0"/>
              <a:t> </a:t>
            </a:r>
            <a:r>
              <a:rPr lang="en-US" sz="1600" dirty="0" err="1"/>
              <a:t>lördag</a:t>
            </a:r>
            <a:r>
              <a:rPr lang="en-US" sz="1600" dirty="0"/>
              <a:t> </a:t>
            </a:r>
            <a:r>
              <a:rPr lang="en-US" sz="1600" dirty="0" err="1"/>
              <a:t>morgon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Via </a:t>
            </a:r>
            <a:r>
              <a:rPr lang="en-US" sz="1600" dirty="0" err="1"/>
              <a:t>klubbaktiviteter</a:t>
            </a:r>
            <a:r>
              <a:rPr lang="en-US" sz="1600" dirty="0"/>
              <a:t> på </a:t>
            </a:r>
            <a:r>
              <a:rPr lang="en-US" sz="1600" dirty="0" err="1"/>
              <a:t>Eventor</a:t>
            </a:r>
            <a:r>
              <a:rPr lang="en-US" sz="1600" dirty="0"/>
              <a:t> (</a:t>
            </a:r>
            <a:r>
              <a:rPr lang="en-US" sz="1600" dirty="0" err="1"/>
              <a:t>eller</a:t>
            </a:r>
            <a:r>
              <a:rPr lang="en-US" sz="1600" dirty="0"/>
              <a:t> till </a:t>
            </a:r>
            <a:r>
              <a:rPr lang="en-US" sz="1600" dirty="0" err="1"/>
              <a:t>någon</a:t>
            </a:r>
            <a:r>
              <a:rPr lang="en-US" sz="1600" dirty="0"/>
              <a:t> </a:t>
            </a:r>
            <a:r>
              <a:rPr lang="en-US" sz="1600" dirty="0" err="1"/>
              <a:t>ledare</a:t>
            </a:r>
            <a:r>
              <a:rPr lang="en-US" sz="1600" dirty="0"/>
              <a:t>):</a:t>
            </a:r>
          </a:p>
          <a:p>
            <a:r>
              <a:rPr lang="en-US" sz="1600" dirty="0">
                <a:hlinkClick r:id="rId3"/>
              </a:rPr>
              <a:t>https://eventor.orientering.se/Activities/Show/16807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632322"/>
      </p:ext>
    </p:extLst>
  </p:cSld>
  <p:clrMapOvr>
    <a:masterClrMapping/>
  </p:clrMapOvr>
</p:sld>
</file>

<file path=ppt/theme/theme1.xml><?xml version="1.0" encoding="utf-8"?>
<a:theme xmlns:a="http://schemas.openxmlformats.org/drawingml/2006/main" name="Droppe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TM04033925[[fn=Droppe]]</Template>
  <TotalTime>301</TotalTime>
  <Words>198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Tw Cen MT</vt:lpstr>
      <vt:lpstr>Droppe</vt:lpstr>
      <vt:lpstr>Läger 18-20/11 I Oxelösund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Martin Johnsson</dc:creator>
  <cp:lastModifiedBy>Stefan Svensson Gelius</cp:lastModifiedBy>
  <cp:revision>8</cp:revision>
  <dcterms:created xsi:type="dcterms:W3CDTF">2021-11-09T03:31:05Z</dcterms:created>
  <dcterms:modified xsi:type="dcterms:W3CDTF">2022-10-30T14:59:56Z</dcterms:modified>
</cp:coreProperties>
</file>