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77" r:id="rId6"/>
    <p:sldId id="260" r:id="rId7"/>
    <p:sldId id="282" r:id="rId8"/>
    <p:sldId id="272" r:id="rId9"/>
    <p:sldId id="273" r:id="rId10"/>
    <p:sldId id="262" r:id="rId11"/>
    <p:sldId id="274" r:id="rId12"/>
    <p:sldId id="263" r:id="rId13"/>
    <p:sldId id="264" r:id="rId14"/>
    <p:sldId id="265" r:id="rId15"/>
    <p:sldId id="278" r:id="rId16"/>
    <p:sldId id="261" r:id="rId17"/>
    <p:sldId id="267" r:id="rId18"/>
    <p:sldId id="268" r:id="rId19"/>
    <p:sldId id="275" r:id="rId20"/>
    <p:sldId id="276" r:id="rId21"/>
    <p:sldId id="269" r:id="rId22"/>
    <p:sldId id="283" r:id="rId23"/>
    <p:sldId id="270" r:id="rId24"/>
    <p:sldId id="279" r:id="rId25"/>
    <p:sldId id="280" r:id="rId26"/>
    <p:sldId id="281" r:id="rId27"/>
    <p:sldId id="271" r:id="rId2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F6866C-107A-43D2-AA1A-CE5BA068C13B}"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de-CH"/>
        </a:p>
      </dgm:t>
    </dgm:pt>
    <dgm:pt modelId="{95646E86-3EE5-40DE-B78C-33007924D22E}">
      <dgm:prSet phldrT="[Text]"/>
      <dgm:spPr/>
      <dgm:t>
        <a:bodyPr/>
        <a:lstStyle/>
        <a:p>
          <a:r>
            <a:rPr lang="de-CH" dirty="0"/>
            <a:t>Sleep</a:t>
          </a:r>
        </a:p>
      </dgm:t>
    </dgm:pt>
    <dgm:pt modelId="{0EC98DC2-5525-489C-BB71-506C0529E4E6}" type="parTrans" cxnId="{125FEA90-9D1B-495C-8ED4-5134725A5D20}">
      <dgm:prSet/>
      <dgm:spPr/>
      <dgm:t>
        <a:bodyPr/>
        <a:lstStyle/>
        <a:p>
          <a:endParaRPr lang="de-CH"/>
        </a:p>
      </dgm:t>
    </dgm:pt>
    <dgm:pt modelId="{8B7D912F-0623-45AD-AE4E-E7201CB53C7A}" type="sibTrans" cxnId="{125FEA90-9D1B-495C-8ED4-5134725A5D20}">
      <dgm:prSet/>
      <dgm:spPr/>
      <dgm:t>
        <a:bodyPr/>
        <a:lstStyle/>
        <a:p>
          <a:endParaRPr lang="de-CH"/>
        </a:p>
      </dgm:t>
    </dgm:pt>
    <dgm:pt modelId="{6C4EFC3E-E358-43FC-BC67-31BE5A83292B}">
      <dgm:prSet phldrT="[Text]"/>
      <dgm:spPr/>
      <dgm:t>
        <a:bodyPr/>
        <a:lstStyle/>
        <a:p>
          <a:r>
            <a:rPr lang="de-CH" dirty="0"/>
            <a:t>Eat</a:t>
          </a:r>
        </a:p>
      </dgm:t>
    </dgm:pt>
    <dgm:pt modelId="{0E6FB661-33C5-4745-8676-94BA1C5053DA}" type="parTrans" cxnId="{E0FF9A45-A81C-4A0A-BE0D-64A45DAADFA1}">
      <dgm:prSet/>
      <dgm:spPr/>
      <dgm:t>
        <a:bodyPr/>
        <a:lstStyle/>
        <a:p>
          <a:endParaRPr lang="de-CH"/>
        </a:p>
      </dgm:t>
    </dgm:pt>
    <dgm:pt modelId="{AAD2ACF4-2F60-4997-816E-B19C1C9A77A5}" type="sibTrans" cxnId="{E0FF9A45-A81C-4A0A-BE0D-64A45DAADFA1}">
      <dgm:prSet/>
      <dgm:spPr/>
      <dgm:t>
        <a:bodyPr/>
        <a:lstStyle/>
        <a:p>
          <a:endParaRPr lang="de-CH"/>
        </a:p>
      </dgm:t>
    </dgm:pt>
    <dgm:pt modelId="{E7AB4F03-56B3-4E8B-A1F2-F22C2D3A737C}">
      <dgm:prSet phldrT="[Text]"/>
      <dgm:spPr/>
      <dgm:t>
        <a:bodyPr/>
        <a:lstStyle/>
        <a:p>
          <a:r>
            <a:rPr lang="de-CH" dirty="0"/>
            <a:t>Train smart</a:t>
          </a:r>
        </a:p>
      </dgm:t>
    </dgm:pt>
    <dgm:pt modelId="{7B69010E-7002-4FA0-8D19-B4B4EB781220}" type="parTrans" cxnId="{97461774-49D5-45A7-BBA9-75DCB07A4835}">
      <dgm:prSet/>
      <dgm:spPr/>
      <dgm:t>
        <a:bodyPr/>
        <a:lstStyle/>
        <a:p>
          <a:endParaRPr lang="de-CH"/>
        </a:p>
      </dgm:t>
    </dgm:pt>
    <dgm:pt modelId="{3C97BE4C-2C27-4425-9D53-2266BBFCE581}" type="sibTrans" cxnId="{97461774-49D5-45A7-BBA9-75DCB07A4835}">
      <dgm:prSet/>
      <dgm:spPr/>
      <dgm:t>
        <a:bodyPr/>
        <a:lstStyle/>
        <a:p>
          <a:endParaRPr lang="de-CH"/>
        </a:p>
      </dgm:t>
    </dgm:pt>
    <dgm:pt modelId="{8FE9292A-3C19-43E3-898E-6187ABA3C115}">
      <dgm:prSet phldrT="[Text]"/>
      <dgm:spPr/>
      <dgm:t>
        <a:bodyPr/>
        <a:lstStyle/>
        <a:p>
          <a:r>
            <a:rPr lang="de-CH" dirty="0" err="1"/>
            <a:t>Less</a:t>
          </a:r>
          <a:r>
            <a:rPr lang="de-CH" dirty="0"/>
            <a:t> </a:t>
          </a:r>
          <a:r>
            <a:rPr lang="de-CH" dirty="0" err="1"/>
            <a:t>injuries</a:t>
          </a:r>
          <a:endParaRPr lang="de-CH" dirty="0"/>
        </a:p>
        <a:p>
          <a:r>
            <a:rPr lang="de-CH" dirty="0" err="1"/>
            <a:t>Success</a:t>
          </a:r>
          <a:endParaRPr lang="de-CH" dirty="0"/>
        </a:p>
      </dgm:t>
    </dgm:pt>
    <dgm:pt modelId="{9365E402-D665-44DC-B277-2E2134BFB22B}" type="parTrans" cxnId="{3D139543-DC02-40B2-A5D4-15F60353AA35}">
      <dgm:prSet/>
      <dgm:spPr/>
      <dgm:t>
        <a:bodyPr/>
        <a:lstStyle/>
        <a:p>
          <a:endParaRPr lang="de-CH"/>
        </a:p>
      </dgm:t>
    </dgm:pt>
    <dgm:pt modelId="{5706EABB-5336-4198-9B59-97650E46AB4A}" type="sibTrans" cxnId="{3D139543-DC02-40B2-A5D4-15F60353AA35}">
      <dgm:prSet/>
      <dgm:spPr/>
      <dgm:t>
        <a:bodyPr/>
        <a:lstStyle/>
        <a:p>
          <a:endParaRPr lang="de-CH"/>
        </a:p>
      </dgm:t>
    </dgm:pt>
    <dgm:pt modelId="{96A7BBEC-EE3F-49BF-B15B-5EE3202065B0}" type="pres">
      <dgm:prSet presAssocID="{35F6866C-107A-43D2-AA1A-CE5BA068C13B}" presName="Name0" presStyleCnt="0">
        <dgm:presLayoutVars>
          <dgm:chMax val="4"/>
          <dgm:resizeHandles val="exact"/>
        </dgm:presLayoutVars>
      </dgm:prSet>
      <dgm:spPr/>
    </dgm:pt>
    <dgm:pt modelId="{387D8DA5-3E25-4FA3-95F1-3E1757323E34}" type="pres">
      <dgm:prSet presAssocID="{35F6866C-107A-43D2-AA1A-CE5BA068C13B}" presName="ellipse" presStyleLbl="trBgShp" presStyleIdx="0" presStyleCnt="1"/>
      <dgm:spPr/>
    </dgm:pt>
    <dgm:pt modelId="{33077608-9E93-4DB2-9BF6-8AF08AA90930}" type="pres">
      <dgm:prSet presAssocID="{35F6866C-107A-43D2-AA1A-CE5BA068C13B}" presName="arrow1" presStyleLbl="fgShp" presStyleIdx="0" presStyleCnt="1"/>
      <dgm:spPr/>
    </dgm:pt>
    <dgm:pt modelId="{AD965867-BD9B-4841-AEA2-E10EF743F5DF}" type="pres">
      <dgm:prSet presAssocID="{35F6866C-107A-43D2-AA1A-CE5BA068C13B}" presName="rectangle" presStyleLbl="revTx" presStyleIdx="0" presStyleCnt="1" custScaleX="111820" custScaleY="179974" custLinFactNeighborX="1148" custLinFactNeighborY="30108">
        <dgm:presLayoutVars>
          <dgm:bulletEnabled val="1"/>
        </dgm:presLayoutVars>
      </dgm:prSet>
      <dgm:spPr/>
    </dgm:pt>
    <dgm:pt modelId="{2A644C36-B6E4-4842-AF10-BB836A4457FC}" type="pres">
      <dgm:prSet presAssocID="{6C4EFC3E-E358-43FC-BC67-31BE5A83292B}" presName="item1" presStyleLbl="node1" presStyleIdx="0" presStyleCnt="3">
        <dgm:presLayoutVars>
          <dgm:bulletEnabled val="1"/>
        </dgm:presLayoutVars>
      </dgm:prSet>
      <dgm:spPr/>
    </dgm:pt>
    <dgm:pt modelId="{8C834C8A-2ACB-4273-8B69-A6ED721B9E63}" type="pres">
      <dgm:prSet presAssocID="{E7AB4F03-56B3-4E8B-A1F2-F22C2D3A737C}" presName="item2" presStyleLbl="node1" presStyleIdx="1" presStyleCnt="3">
        <dgm:presLayoutVars>
          <dgm:bulletEnabled val="1"/>
        </dgm:presLayoutVars>
      </dgm:prSet>
      <dgm:spPr/>
    </dgm:pt>
    <dgm:pt modelId="{D16A245F-73A9-4AD1-800C-E8CCE61A4184}" type="pres">
      <dgm:prSet presAssocID="{8FE9292A-3C19-43E3-898E-6187ABA3C115}" presName="item3" presStyleLbl="node1" presStyleIdx="2" presStyleCnt="3">
        <dgm:presLayoutVars>
          <dgm:bulletEnabled val="1"/>
        </dgm:presLayoutVars>
      </dgm:prSet>
      <dgm:spPr/>
    </dgm:pt>
    <dgm:pt modelId="{5F826710-5961-41E6-859C-7B1956B76378}" type="pres">
      <dgm:prSet presAssocID="{35F6866C-107A-43D2-AA1A-CE5BA068C13B}" presName="funnel" presStyleLbl="trAlignAcc1" presStyleIdx="0" presStyleCnt="1" custLinFactNeighborX="-546"/>
      <dgm:spPr/>
    </dgm:pt>
  </dgm:ptLst>
  <dgm:cxnLst>
    <dgm:cxn modelId="{F2C8EB25-206D-4970-9160-97D955C138B0}" type="presOf" srcId="{E7AB4F03-56B3-4E8B-A1F2-F22C2D3A737C}" destId="{2A644C36-B6E4-4842-AF10-BB836A4457FC}" srcOrd="0" destOrd="0" presId="urn:microsoft.com/office/officeart/2005/8/layout/funnel1"/>
    <dgm:cxn modelId="{1476F361-89B0-474B-94D6-8936B9CBFCE9}" type="presOf" srcId="{8FE9292A-3C19-43E3-898E-6187ABA3C115}" destId="{AD965867-BD9B-4841-AEA2-E10EF743F5DF}" srcOrd="0" destOrd="0" presId="urn:microsoft.com/office/officeart/2005/8/layout/funnel1"/>
    <dgm:cxn modelId="{3D139543-DC02-40B2-A5D4-15F60353AA35}" srcId="{35F6866C-107A-43D2-AA1A-CE5BA068C13B}" destId="{8FE9292A-3C19-43E3-898E-6187ABA3C115}" srcOrd="3" destOrd="0" parTransId="{9365E402-D665-44DC-B277-2E2134BFB22B}" sibTransId="{5706EABB-5336-4198-9B59-97650E46AB4A}"/>
    <dgm:cxn modelId="{E0FF9A45-A81C-4A0A-BE0D-64A45DAADFA1}" srcId="{35F6866C-107A-43D2-AA1A-CE5BA068C13B}" destId="{6C4EFC3E-E358-43FC-BC67-31BE5A83292B}" srcOrd="1" destOrd="0" parTransId="{0E6FB661-33C5-4745-8676-94BA1C5053DA}" sibTransId="{AAD2ACF4-2F60-4997-816E-B19C1C9A77A5}"/>
    <dgm:cxn modelId="{7E101571-28D6-4459-9E7F-8FB1C6AD2FED}" type="presOf" srcId="{95646E86-3EE5-40DE-B78C-33007924D22E}" destId="{D16A245F-73A9-4AD1-800C-E8CCE61A4184}" srcOrd="0" destOrd="0" presId="urn:microsoft.com/office/officeart/2005/8/layout/funnel1"/>
    <dgm:cxn modelId="{32CA4D72-C450-4D9F-A356-4CA0335CC1B7}" type="presOf" srcId="{6C4EFC3E-E358-43FC-BC67-31BE5A83292B}" destId="{8C834C8A-2ACB-4273-8B69-A6ED721B9E63}" srcOrd="0" destOrd="0" presId="urn:microsoft.com/office/officeart/2005/8/layout/funnel1"/>
    <dgm:cxn modelId="{97461774-49D5-45A7-BBA9-75DCB07A4835}" srcId="{35F6866C-107A-43D2-AA1A-CE5BA068C13B}" destId="{E7AB4F03-56B3-4E8B-A1F2-F22C2D3A737C}" srcOrd="2" destOrd="0" parTransId="{7B69010E-7002-4FA0-8D19-B4B4EB781220}" sibTransId="{3C97BE4C-2C27-4425-9D53-2266BBFCE581}"/>
    <dgm:cxn modelId="{125FEA90-9D1B-495C-8ED4-5134725A5D20}" srcId="{35F6866C-107A-43D2-AA1A-CE5BA068C13B}" destId="{95646E86-3EE5-40DE-B78C-33007924D22E}" srcOrd="0" destOrd="0" parTransId="{0EC98DC2-5525-489C-BB71-506C0529E4E6}" sibTransId="{8B7D912F-0623-45AD-AE4E-E7201CB53C7A}"/>
    <dgm:cxn modelId="{A6F31EC6-3BB2-4DBC-86AB-FBDDA87427DC}" type="presOf" srcId="{35F6866C-107A-43D2-AA1A-CE5BA068C13B}" destId="{96A7BBEC-EE3F-49BF-B15B-5EE3202065B0}" srcOrd="0" destOrd="0" presId="urn:microsoft.com/office/officeart/2005/8/layout/funnel1"/>
    <dgm:cxn modelId="{FDE9B8BB-AA41-40DE-B8C6-47338FF1D82C}" type="presParOf" srcId="{96A7BBEC-EE3F-49BF-B15B-5EE3202065B0}" destId="{387D8DA5-3E25-4FA3-95F1-3E1757323E34}" srcOrd="0" destOrd="0" presId="urn:microsoft.com/office/officeart/2005/8/layout/funnel1"/>
    <dgm:cxn modelId="{FF325C22-2704-4EDB-A724-D03F2FBB245E}" type="presParOf" srcId="{96A7BBEC-EE3F-49BF-B15B-5EE3202065B0}" destId="{33077608-9E93-4DB2-9BF6-8AF08AA90930}" srcOrd="1" destOrd="0" presId="urn:microsoft.com/office/officeart/2005/8/layout/funnel1"/>
    <dgm:cxn modelId="{F54569E8-9AEB-4722-B474-3721266A9B99}" type="presParOf" srcId="{96A7BBEC-EE3F-49BF-B15B-5EE3202065B0}" destId="{AD965867-BD9B-4841-AEA2-E10EF743F5DF}" srcOrd="2" destOrd="0" presId="urn:microsoft.com/office/officeart/2005/8/layout/funnel1"/>
    <dgm:cxn modelId="{82DF6619-D954-439D-A20A-A8E410A1A7F5}" type="presParOf" srcId="{96A7BBEC-EE3F-49BF-B15B-5EE3202065B0}" destId="{2A644C36-B6E4-4842-AF10-BB836A4457FC}" srcOrd="3" destOrd="0" presId="urn:microsoft.com/office/officeart/2005/8/layout/funnel1"/>
    <dgm:cxn modelId="{D8E4193A-4724-40CE-BA4E-83BEA6BDA44C}" type="presParOf" srcId="{96A7BBEC-EE3F-49BF-B15B-5EE3202065B0}" destId="{8C834C8A-2ACB-4273-8B69-A6ED721B9E63}" srcOrd="4" destOrd="0" presId="urn:microsoft.com/office/officeart/2005/8/layout/funnel1"/>
    <dgm:cxn modelId="{A1726778-2A7B-4BDC-8960-30752C3D472A}" type="presParOf" srcId="{96A7BBEC-EE3F-49BF-B15B-5EE3202065B0}" destId="{D16A245F-73A9-4AD1-800C-E8CCE61A4184}" srcOrd="5" destOrd="0" presId="urn:microsoft.com/office/officeart/2005/8/layout/funnel1"/>
    <dgm:cxn modelId="{31FAB8CA-66B3-4053-ADD4-E75B48E4BD18}" type="presParOf" srcId="{96A7BBEC-EE3F-49BF-B15B-5EE3202065B0}" destId="{5F826710-5961-41E6-859C-7B1956B76378}"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7D8DA5-3E25-4FA3-95F1-3E1757323E34}">
      <dsp:nvSpPr>
        <dsp:cNvPr id="0" name=""/>
        <dsp:cNvSpPr/>
      </dsp:nvSpPr>
      <dsp:spPr>
        <a:xfrm>
          <a:off x="717295" y="371415"/>
          <a:ext cx="2621279" cy="910335"/>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077608-9E93-4DB2-9BF6-8AF08AA90930}">
      <dsp:nvSpPr>
        <dsp:cNvPr id="0" name=""/>
        <dsp:cNvSpPr/>
      </dsp:nvSpPr>
      <dsp:spPr>
        <a:xfrm>
          <a:off x="1777999" y="2600518"/>
          <a:ext cx="507999" cy="325119"/>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965867-BD9B-4841-AEA2-E10EF743F5DF}">
      <dsp:nvSpPr>
        <dsp:cNvPr id="0" name=""/>
        <dsp:cNvSpPr/>
      </dsp:nvSpPr>
      <dsp:spPr>
        <a:xfrm>
          <a:off x="696683" y="2800392"/>
          <a:ext cx="2726618" cy="1097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de-CH" sz="2300" kern="1200" dirty="0" err="1"/>
            <a:t>Less</a:t>
          </a:r>
          <a:r>
            <a:rPr lang="de-CH" sz="2300" kern="1200" dirty="0"/>
            <a:t> </a:t>
          </a:r>
          <a:r>
            <a:rPr lang="de-CH" sz="2300" kern="1200" dirty="0" err="1"/>
            <a:t>injuries</a:t>
          </a:r>
          <a:endParaRPr lang="de-CH" sz="2300" kern="1200" dirty="0"/>
        </a:p>
        <a:p>
          <a:pPr marL="0" lvl="0" indent="0" algn="ctr" defTabSz="1022350">
            <a:lnSpc>
              <a:spcPct val="90000"/>
            </a:lnSpc>
            <a:spcBef>
              <a:spcPct val="0"/>
            </a:spcBef>
            <a:spcAft>
              <a:spcPct val="35000"/>
            </a:spcAft>
            <a:buNone/>
          </a:pPr>
          <a:r>
            <a:rPr lang="de-CH" sz="2300" kern="1200" dirty="0" err="1"/>
            <a:t>Success</a:t>
          </a:r>
          <a:endParaRPr lang="de-CH" sz="2300" kern="1200" dirty="0"/>
        </a:p>
      </dsp:txBody>
      <dsp:txXfrm>
        <a:off x="696683" y="2800392"/>
        <a:ext cx="2726618" cy="1097121"/>
      </dsp:txXfrm>
    </dsp:sp>
    <dsp:sp modelId="{2A644C36-B6E4-4842-AF10-BB836A4457FC}">
      <dsp:nvSpPr>
        <dsp:cNvPr id="0" name=""/>
        <dsp:cNvSpPr/>
      </dsp:nvSpPr>
      <dsp:spPr>
        <a:xfrm>
          <a:off x="1670303" y="1352058"/>
          <a:ext cx="914399" cy="9143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de-CH" sz="1900" kern="1200" dirty="0"/>
            <a:t>Train smart</a:t>
          </a:r>
        </a:p>
      </dsp:txBody>
      <dsp:txXfrm>
        <a:off x="1804214" y="1485969"/>
        <a:ext cx="646577" cy="646577"/>
      </dsp:txXfrm>
    </dsp:sp>
    <dsp:sp modelId="{8C834C8A-2ACB-4273-8B69-A6ED721B9E63}">
      <dsp:nvSpPr>
        <dsp:cNvPr id="0" name=""/>
        <dsp:cNvSpPr/>
      </dsp:nvSpPr>
      <dsp:spPr>
        <a:xfrm>
          <a:off x="1015999" y="666055"/>
          <a:ext cx="914399" cy="9143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de-CH" sz="1900" kern="1200" dirty="0"/>
            <a:t>Eat</a:t>
          </a:r>
        </a:p>
      </dsp:txBody>
      <dsp:txXfrm>
        <a:off x="1149910" y="799966"/>
        <a:ext cx="646577" cy="646577"/>
      </dsp:txXfrm>
    </dsp:sp>
    <dsp:sp modelId="{D16A245F-73A9-4AD1-800C-E8CCE61A4184}">
      <dsp:nvSpPr>
        <dsp:cNvPr id="0" name=""/>
        <dsp:cNvSpPr/>
      </dsp:nvSpPr>
      <dsp:spPr>
        <a:xfrm>
          <a:off x="1950719" y="444973"/>
          <a:ext cx="914399" cy="9143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de-CH" sz="1900" kern="1200" dirty="0"/>
            <a:t>Sleep</a:t>
          </a:r>
        </a:p>
      </dsp:txBody>
      <dsp:txXfrm>
        <a:off x="2084630" y="578884"/>
        <a:ext cx="646577" cy="646577"/>
      </dsp:txXfrm>
    </dsp:sp>
    <dsp:sp modelId="{5F826710-5961-41E6-859C-7B1956B76378}">
      <dsp:nvSpPr>
        <dsp:cNvPr id="0" name=""/>
        <dsp:cNvSpPr/>
      </dsp:nvSpPr>
      <dsp:spPr>
        <a:xfrm>
          <a:off x="594067" y="259655"/>
          <a:ext cx="2844799" cy="2275839"/>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49FC9F-A166-E9F9-3874-D95CA7DDA92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2C92999A-F245-6924-9843-A8B3E903B9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954BE82B-F9F5-E88A-5EC6-FCAE71C98A8A}"/>
              </a:ext>
            </a:extLst>
          </p:cNvPr>
          <p:cNvSpPr>
            <a:spLocks noGrp="1"/>
          </p:cNvSpPr>
          <p:nvPr>
            <p:ph type="dt" sz="half" idx="10"/>
          </p:nvPr>
        </p:nvSpPr>
        <p:spPr/>
        <p:txBody>
          <a:bodyPr/>
          <a:lstStyle/>
          <a:p>
            <a:fld id="{5F5C23A0-6F23-48D0-BA94-87D66C628DD2}" type="datetimeFigureOut">
              <a:rPr lang="de-CH" smtClean="0"/>
              <a:t>03.12.2022</a:t>
            </a:fld>
            <a:endParaRPr lang="de-CH"/>
          </a:p>
        </p:txBody>
      </p:sp>
      <p:sp>
        <p:nvSpPr>
          <p:cNvPr id="5" name="Fußzeilenplatzhalter 4">
            <a:extLst>
              <a:ext uri="{FF2B5EF4-FFF2-40B4-BE49-F238E27FC236}">
                <a16:creationId xmlns:a16="http://schemas.microsoft.com/office/drawing/2014/main" id="{DF8484E2-F81D-856D-26A5-EBB970B16BD5}"/>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EC58CCBA-DFD3-5381-5B6A-D0FC3196E559}"/>
              </a:ext>
            </a:extLst>
          </p:cNvPr>
          <p:cNvSpPr>
            <a:spLocks noGrp="1"/>
          </p:cNvSpPr>
          <p:nvPr>
            <p:ph type="sldNum" sz="quarter" idx="12"/>
          </p:nvPr>
        </p:nvSpPr>
        <p:spPr/>
        <p:txBody>
          <a:bodyPr/>
          <a:lstStyle/>
          <a:p>
            <a:fld id="{B04FCEA3-7AD1-46A8-BE91-F71092DE23BF}" type="slidenum">
              <a:rPr lang="de-CH" smtClean="0"/>
              <a:t>‹Nr.›</a:t>
            </a:fld>
            <a:endParaRPr lang="de-CH"/>
          </a:p>
        </p:txBody>
      </p:sp>
    </p:spTree>
    <p:extLst>
      <p:ext uri="{BB962C8B-B14F-4D97-AF65-F5344CB8AC3E}">
        <p14:creationId xmlns:p14="http://schemas.microsoft.com/office/powerpoint/2010/main" val="4273032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F0CE9B-C1E2-7EC3-6654-1AE98B08A46E}"/>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9BCF4AC3-6C13-1384-D719-908C0DA64816}"/>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922F9CA0-63A9-F3B0-D8F7-C441807DCCCB}"/>
              </a:ext>
            </a:extLst>
          </p:cNvPr>
          <p:cNvSpPr>
            <a:spLocks noGrp="1"/>
          </p:cNvSpPr>
          <p:nvPr>
            <p:ph type="dt" sz="half" idx="10"/>
          </p:nvPr>
        </p:nvSpPr>
        <p:spPr/>
        <p:txBody>
          <a:bodyPr/>
          <a:lstStyle/>
          <a:p>
            <a:fld id="{5F5C23A0-6F23-48D0-BA94-87D66C628DD2}" type="datetimeFigureOut">
              <a:rPr lang="de-CH" smtClean="0"/>
              <a:t>03.12.2022</a:t>
            </a:fld>
            <a:endParaRPr lang="de-CH"/>
          </a:p>
        </p:txBody>
      </p:sp>
      <p:sp>
        <p:nvSpPr>
          <p:cNvPr id="5" name="Fußzeilenplatzhalter 4">
            <a:extLst>
              <a:ext uri="{FF2B5EF4-FFF2-40B4-BE49-F238E27FC236}">
                <a16:creationId xmlns:a16="http://schemas.microsoft.com/office/drawing/2014/main" id="{C30F20EB-FA45-9895-EF42-FE355223295E}"/>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FCD4B362-E2C5-3876-3B1C-047315E7983D}"/>
              </a:ext>
            </a:extLst>
          </p:cNvPr>
          <p:cNvSpPr>
            <a:spLocks noGrp="1"/>
          </p:cNvSpPr>
          <p:nvPr>
            <p:ph type="sldNum" sz="quarter" idx="12"/>
          </p:nvPr>
        </p:nvSpPr>
        <p:spPr/>
        <p:txBody>
          <a:bodyPr/>
          <a:lstStyle/>
          <a:p>
            <a:fld id="{B04FCEA3-7AD1-46A8-BE91-F71092DE23BF}" type="slidenum">
              <a:rPr lang="de-CH" smtClean="0"/>
              <a:t>‹Nr.›</a:t>
            </a:fld>
            <a:endParaRPr lang="de-CH"/>
          </a:p>
        </p:txBody>
      </p:sp>
    </p:spTree>
    <p:extLst>
      <p:ext uri="{BB962C8B-B14F-4D97-AF65-F5344CB8AC3E}">
        <p14:creationId xmlns:p14="http://schemas.microsoft.com/office/powerpoint/2010/main" val="4113723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7F9A231-E8A5-DB78-3EBA-E3E71695BE69}"/>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EDE0964A-16F1-5C9D-E206-C321EDDA649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9C5F0D21-9457-FDFB-1C6E-B2125A5B61AC}"/>
              </a:ext>
            </a:extLst>
          </p:cNvPr>
          <p:cNvSpPr>
            <a:spLocks noGrp="1"/>
          </p:cNvSpPr>
          <p:nvPr>
            <p:ph type="dt" sz="half" idx="10"/>
          </p:nvPr>
        </p:nvSpPr>
        <p:spPr/>
        <p:txBody>
          <a:bodyPr/>
          <a:lstStyle/>
          <a:p>
            <a:fld id="{5F5C23A0-6F23-48D0-BA94-87D66C628DD2}" type="datetimeFigureOut">
              <a:rPr lang="de-CH" smtClean="0"/>
              <a:t>03.12.2022</a:t>
            </a:fld>
            <a:endParaRPr lang="de-CH"/>
          </a:p>
        </p:txBody>
      </p:sp>
      <p:sp>
        <p:nvSpPr>
          <p:cNvPr id="5" name="Fußzeilenplatzhalter 4">
            <a:extLst>
              <a:ext uri="{FF2B5EF4-FFF2-40B4-BE49-F238E27FC236}">
                <a16:creationId xmlns:a16="http://schemas.microsoft.com/office/drawing/2014/main" id="{EFF41CB5-18D9-6637-EB93-D64E80B719CF}"/>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66418B18-53AB-C3EF-9014-8AFF73B325E5}"/>
              </a:ext>
            </a:extLst>
          </p:cNvPr>
          <p:cNvSpPr>
            <a:spLocks noGrp="1"/>
          </p:cNvSpPr>
          <p:nvPr>
            <p:ph type="sldNum" sz="quarter" idx="12"/>
          </p:nvPr>
        </p:nvSpPr>
        <p:spPr/>
        <p:txBody>
          <a:bodyPr/>
          <a:lstStyle/>
          <a:p>
            <a:fld id="{B04FCEA3-7AD1-46A8-BE91-F71092DE23BF}" type="slidenum">
              <a:rPr lang="de-CH" smtClean="0"/>
              <a:t>‹Nr.›</a:t>
            </a:fld>
            <a:endParaRPr lang="de-CH"/>
          </a:p>
        </p:txBody>
      </p:sp>
    </p:spTree>
    <p:extLst>
      <p:ext uri="{BB962C8B-B14F-4D97-AF65-F5344CB8AC3E}">
        <p14:creationId xmlns:p14="http://schemas.microsoft.com/office/powerpoint/2010/main" val="310586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5D995D-02C2-034D-7B4E-DBC5FCC2411D}"/>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9867DBC0-B034-8801-F76F-4130065F804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252BD39A-ECE6-4960-B98C-74EEC3B6C8A7}"/>
              </a:ext>
            </a:extLst>
          </p:cNvPr>
          <p:cNvSpPr>
            <a:spLocks noGrp="1"/>
          </p:cNvSpPr>
          <p:nvPr>
            <p:ph type="dt" sz="half" idx="10"/>
          </p:nvPr>
        </p:nvSpPr>
        <p:spPr/>
        <p:txBody>
          <a:bodyPr/>
          <a:lstStyle/>
          <a:p>
            <a:fld id="{5F5C23A0-6F23-48D0-BA94-87D66C628DD2}" type="datetimeFigureOut">
              <a:rPr lang="de-CH" smtClean="0"/>
              <a:t>03.12.2022</a:t>
            </a:fld>
            <a:endParaRPr lang="de-CH"/>
          </a:p>
        </p:txBody>
      </p:sp>
      <p:sp>
        <p:nvSpPr>
          <p:cNvPr id="5" name="Fußzeilenplatzhalter 4">
            <a:extLst>
              <a:ext uri="{FF2B5EF4-FFF2-40B4-BE49-F238E27FC236}">
                <a16:creationId xmlns:a16="http://schemas.microsoft.com/office/drawing/2014/main" id="{C2180F3E-FA72-91AD-7E23-52118C23437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EF2972F5-55E0-CD44-6E7C-EC595E488B2F}"/>
              </a:ext>
            </a:extLst>
          </p:cNvPr>
          <p:cNvSpPr>
            <a:spLocks noGrp="1"/>
          </p:cNvSpPr>
          <p:nvPr>
            <p:ph type="sldNum" sz="quarter" idx="12"/>
          </p:nvPr>
        </p:nvSpPr>
        <p:spPr/>
        <p:txBody>
          <a:bodyPr/>
          <a:lstStyle/>
          <a:p>
            <a:fld id="{B04FCEA3-7AD1-46A8-BE91-F71092DE23BF}" type="slidenum">
              <a:rPr lang="de-CH" smtClean="0"/>
              <a:t>‹Nr.›</a:t>
            </a:fld>
            <a:endParaRPr lang="de-CH"/>
          </a:p>
        </p:txBody>
      </p:sp>
    </p:spTree>
    <p:extLst>
      <p:ext uri="{BB962C8B-B14F-4D97-AF65-F5344CB8AC3E}">
        <p14:creationId xmlns:p14="http://schemas.microsoft.com/office/powerpoint/2010/main" val="2431565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FAE2AB-1EAD-AF1C-2591-7BA5963D8BEB}"/>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05F198AE-9BF4-656E-2DF4-A7EAED695D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53835AA-FD1D-31AB-DB9E-CA8F999A1125}"/>
              </a:ext>
            </a:extLst>
          </p:cNvPr>
          <p:cNvSpPr>
            <a:spLocks noGrp="1"/>
          </p:cNvSpPr>
          <p:nvPr>
            <p:ph type="dt" sz="half" idx="10"/>
          </p:nvPr>
        </p:nvSpPr>
        <p:spPr/>
        <p:txBody>
          <a:bodyPr/>
          <a:lstStyle/>
          <a:p>
            <a:fld id="{5F5C23A0-6F23-48D0-BA94-87D66C628DD2}" type="datetimeFigureOut">
              <a:rPr lang="de-CH" smtClean="0"/>
              <a:t>03.12.2022</a:t>
            </a:fld>
            <a:endParaRPr lang="de-CH"/>
          </a:p>
        </p:txBody>
      </p:sp>
      <p:sp>
        <p:nvSpPr>
          <p:cNvPr id="5" name="Fußzeilenplatzhalter 4">
            <a:extLst>
              <a:ext uri="{FF2B5EF4-FFF2-40B4-BE49-F238E27FC236}">
                <a16:creationId xmlns:a16="http://schemas.microsoft.com/office/drawing/2014/main" id="{35BAEDF1-7265-92F9-842B-3AE78F7C8EF0}"/>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6022B1D4-AD9B-5E5E-2E99-CCA338B37076}"/>
              </a:ext>
            </a:extLst>
          </p:cNvPr>
          <p:cNvSpPr>
            <a:spLocks noGrp="1"/>
          </p:cNvSpPr>
          <p:nvPr>
            <p:ph type="sldNum" sz="quarter" idx="12"/>
          </p:nvPr>
        </p:nvSpPr>
        <p:spPr/>
        <p:txBody>
          <a:bodyPr/>
          <a:lstStyle/>
          <a:p>
            <a:fld id="{B04FCEA3-7AD1-46A8-BE91-F71092DE23BF}" type="slidenum">
              <a:rPr lang="de-CH" smtClean="0"/>
              <a:t>‹Nr.›</a:t>
            </a:fld>
            <a:endParaRPr lang="de-CH"/>
          </a:p>
        </p:txBody>
      </p:sp>
    </p:spTree>
    <p:extLst>
      <p:ext uri="{BB962C8B-B14F-4D97-AF65-F5344CB8AC3E}">
        <p14:creationId xmlns:p14="http://schemas.microsoft.com/office/powerpoint/2010/main" val="1308787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4BD087-329E-7FE1-7172-66F1C6111261}"/>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8009FAF1-516D-195A-5FE4-DCA72EE120D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1FC84D57-B582-D8DF-9689-1AD460C12155}"/>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5AA80430-BF09-BBF8-F213-0E8157388C04}"/>
              </a:ext>
            </a:extLst>
          </p:cNvPr>
          <p:cNvSpPr>
            <a:spLocks noGrp="1"/>
          </p:cNvSpPr>
          <p:nvPr>
            <p:ph type="dt" sz="half" idx="10"/>
          </p:nvPr>
        </p:nvSpPr>
        <p:spPr/>
        <p:txBody>
          <a:bodyPr/>
          <a:lstStyle/>
          <a:p>
            <a:fld id="{5F5C23A0-6F23-48D0-BA94-87D66C628DD2}" type="datetimeFigureOut">
              <a:rPr lang="de-CH" smtClean="0"/>
              <a:t>03.12.2022</a:t>
            </a:fld>
            <a:endParaRPr lang="de-CH"/>
          </a:p>
        </p:txBody>
      </p:sp>
      <p:sp>
        <p:nvSpPr>
          <p:cNvPr id="6" name="Fußzeilenplatzhalter 5">
            <a:extLst>
              <a:ext uri="{FF2B5EF4-FFF2-40B4-BE49-F238E27FC236}">
                <a16:creationId xmlns:a16="http://schemas.microsoft.com/office/drawing/2014/main" id="{4D45B6C3-9ED6-9901-AFEA-F9E091AB1CFB}"/>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685A86ED-7C0C-18BE-1D7F-21A5F9E6A372}"/>
              </a:ext>
            </a:extLst>
          </p:cNvPr>
          <p:cNvSpPr>
            <a:spLocks noGrp="1"/>
          </p:cNvSpPr>
          <p:nvPr>
            <p:ph type="sldNum" sz="quarter" idx="12"/>
          </p:nvPr>
        </p:nvSpPr>
        <p:spPr/>
        <p:txBody>
          <a:bodyPr/>
          <a:lstStyle/>
          <a:p>
            <a:fld id="{B04FCEA3-7AD1-46A8-BE91-F71092DE23BF}" type="slidenum">
              <a:rPr lang="de-CH" smtClean="0"/>
              <a:t>‹Nr.›</a:t>
            </a:fld>
            <a:endParaRPr lang="de-CH"/>
          </a:p>
        </p:txBody>
      </p:sp>
    </p:spTree>
    <p:extLst>
      <p:ext uri="{BB962C8B-B14F-4D97-AF65-F5344CB8AC3E}">
        <p14:creationId xmlns:p14="http://schemas.microsoft.com/office/powerpoint/2010/main" val="2834541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4A327-3FD5-DD77-3D9F-01050B003F46}"/>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6DA21347-54E0-21C8-16C1-02983309A5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73FFAFC-1FCC-072F-35F7-896582CC139E}"/>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853C5692-0E27-CD79-D1D5-42E0FEFC0A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AF36837-E5BF-F357-6690-19FF6F01CE4C}"/>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534DEB6E-5A5E-2D95-CDCD-0690B1A1D5FC}"/>
              </a:ext>
            </a:extLst>
          </p:cNvPr>
          <p:cNvSpPr>
            <a:spLocks noGrp="1"/>
          </p:cNvSpPr>
          <p:nvPr>
            <p:ph type="dt" sz="half" idx="10"/>
          </p:nvPr>
        </p:nvSpPr>
        <p:spPr/>
        <p:txBody>
          <a:bodyPr/>
          <a:lstStyle/>
          <a:p>
            <a:fld id="{5F5C23A0-6F23-48D0-BA94-87D66C628DD2}" type="datetimeFigureOut">
              <a:rPr lang="de-CH" smtClean="0"/>
              <a:t>03.12.2022</a:t>
            </a:fld>
            <a:endParaRPr lang="de-CH"/>
          </a:p>
        </p:txBody>
      </p:sp>
      <p:sp>
        <p:nvSpPr>
          <p:cNvPr id="8" name="Fußzeilenplatzhalter 7">
            <a:extLst>
              <a:ext uri="{FF2B5EF4-FFF2-40B4-BE49-F238E27FC236}">
                <a16:creationId xmlns:a16="http://schemas.microsoft.com/office/drawing/2014/main" id="{A1B3D4FA-C75F-C9E1-233E-A93E917CAFF2}"/>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4AE2630F-77E2-4251-2AE3-ABB55B36110D}"/>
              </a:ext>
            </a:extLst>
          </p:cNvPr>
          <p:cNvSpPr>
            <a:spLocks noGrp="1"/>
          </p:cNvSpPr>
          <p:nvPr>
            <p:ph type="sldNum" sz="quarter" idx="12"/>
          </p:nvPr>
        </p:nvSpPr>
        <p:spPr/>
        <p:txBody>
          <a:bodyPr/>
          <a:lstStyle/>
          <a:p>
            <a:fld id="{B04FCEA3-7AD1-46A8-BE91-F71092DE23BF}" type="slidenum">
              <a:rPr lang="de-CH" smtClean="0"/>
              <a:t>‹Nr.›</a:t>
            </a:fld>
            <a:endParaRPr lang="de-CH"/>
          </a:p>
        </p:txBody>
      </p:sp>
    </p:spTree>
    <p:extLst>
      <p:ext uri="{BB962C8B-B14F-4D97-AF65-F5344CB8AC3E}">
        <p14:creationId xmlns:p14="http://schemas.microsoft.com/office/powerpoint/2010/main" val="4001158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FA83D9-F367-A766-CEAC-0818D36B5B8D}"/>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F86DC855-DCA5-011C-F3A1-E0568580EAF0}"/>
              </a:ext>
            </a:extLst>
          </p:cNvPr>
          <p:cNvSpPr>
            <a:spLocks noGrp="1"/>
          </p:cNvSpPr>
          <p:nvPr>
            <p:ph type="dt" sz="half" idx="10"/>
          </p:nvPr>
        </p:nvSpPr>
        <p:spPr/>
        <p:txBody>
          <a:bodyPr/>
          <a:lstStyle/>
          <a:p>
            <a:fld id="{5F5C23A0-6F23-48D0-BA94-87D66C628DD2}" type="datetimeFigureOut">
              <a:rPr lang="de-CH" smtClean="0"/>
              <a:t>03.12.2022</a:t>
            </a:fld>
            <a:endParaRPr lang="de-CH"/>
          </a:p>
        </p:txBody>
      </p:sp>
      <p:sp>
        <p:nvSpPr>
          <p:cNvPr id="4" name="Fußzeilenplatzhalter 3">
            <a:extLst>
              <a:ext uri="{FF2B5EF4-FFF2-40B4-BE49-F238E27FC236}">
                <a16:creationId xmlns:a16="http://schemas.microsoft.com/office/drawing/2014/main" id="{C9715DFB-DC2C-17D6-9207-063048E2CA1C}"/>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E61CF234-CF8B-B8F7-D276-7B44C949D207}"/>
              </a:ext>
            </a:extLst>
          </p:cNvPr>
          <p:cNvSpPr>
            <a:spLocks noGrp="1"/>
          </p:cNvSpPr>
          <p:nvPr>
            <p:ph type="sldNum" sz="quarter" idx="12"/>
          </p:nvPr>
        </p:nvSpPr>
        <p:spPr/>
        <p:txBody>
          <a:bodyPr/>
          <a:lstStyle/>
          <a:p>
            <a:fld id="{B04FCEA3-7AD1-46A8-BE91-F71092DE23BF}" type="slidenum">
              <a:rPr lang="de-CH" smtClean="0"/>
              <a:t>‹Nr.›</a:t>
            </a:fld>
            <a:endParaRPr lang="de-CH"/>
          </a:p>
        </p:txBody>
      </p:sp>
    </p:spTree>
    <p:extLst>
      <p:ext uri="{BB962C8B-B14F-4D97-AF65-F5344CB8AC3E}">
        <p14:creationId xmlns:p14="http://schemas.microsoft.com/office/powerpoint/2010/main" val="527963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56356AC-A81D-AA4F-6C16-BB7F01D5876F}"/>
              </a:ext>
            </a:extLst>
          </p:cNvPr>
          <p:cNvSpPr>
            <a:spLocks noGrp="1"/>
          </p:cNvSpPr>
          <p:nvPr>
            <p:ph type="dt" sz="half" idx="10"/>
          </p:nvPr>
        </p:nvSpPr>
        <p:spPr/>
        <p:txBody>
          <a:bodyPr/>
          <a:lstStyle/>
          <a:p>
            <a:fld id="{5F5C23A0-6F23-48D0-BA94-87D66C628DD2}" type="datetimeFigureOut">
              <a:rPr lang="de-CH" smtClean="0"/>
              <a:t>03.12.2022</a:t>
            </a:fld>
            <a:endParaRPr lang="de-CH"/>
          </a:p>
        </p:txBody>
      </p:sp>
      <p:sp>
        <p:nvSpPr>
          <p:cNvPr id="3" name="Fußzeilenplatzhalter 2">
            <a:extLst>
              <a:ext uri="{FF2B5EF4-FFF2-40B4-BE49-F238E27FC236}">
                <a16:creationId xmlns:a16="http://schemas.microsoft.com/office/drawing/2014/main" id="{497DD535-DDFD-86DF-B9A6-20360B399143}"/>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3965729B-D323-82E0-37E8-D78C7695433A}"/>
              </a:ext>
            </a:extLst>
          </p:cNvPr>
          <p:cNvSpPr>
            <a:spLocks noGrp="1"/>
          </p:cNvSpPr>
          <p:nvPr>
            <p:ph type="sldNum" sz="quarter" idx="12"/>
          </p:nvPr>
        </p:nvSpPr>
        <p:spPr/>
        <p:txBody>
          <a:bodyPr/>
          <a:lstStyle/>
          <a:p>
            <a:fld id="{B04FCEA3-7AD1-46A8-BE91-F71092DE23BF}" type="slidenum">
              <a:rPr lang="de-CH" smtClean="0"/>
              <a:t>‹Nr.›</a:t>
            </a:fld>
            <a:endParaRPr lang="de-CH"/>
          </a:p>
        </p:txBody>
      </p:sp>
    </p:spTree>
    <p:extLst>
      <p:ext uri="{BB962C8B-B14F-4D97-AF65-F5344CB8AC3E}">
        <p14:creationId xmlns:p14="http://schemas.microsoft.com/office/powerpoint/2010/main" val="3832524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3E6911-30E0-F8F0-6DA5-4FA8C776F89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10E1AD1F-ED82-F6CD-EF81-12FDC5F78C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D7B7E6D3-8792-475B-1DC1-180739405C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9D8E2C3-46E3-93AE-7546-91559BA721BA}"/>
              </a:ext>
            </a:extLst>
          </p:cNvPr>
          <p:cNvSpPr>
            <a:spLocks noGrp="1"/>
          </p:cNvSpPr>
          <p:nvPr>
            <p:ph type="dt" sz="half" idx="10"/>
          </p:nvPr>
        </p:nvSpPr>
        <p:spPr/>
        <p:txBody>
          <a:bodyPr/>
          <a:lstStyle/>
          <a:p>
            <a:fld id="{5F5C23A0-6F23-48D0-BA94-87D66C628DD2}" type="datetimeFigureOut">
              <a:rPr lang="de-CH" smtClean="0"/>
              <a:t>03.12.2022</a:t>
            </a:fld>
            <a:endParaRPr lang="de-CH"/>
          </a:p>
        </p:txBody>
      </p:sp>
      <p:sp>
        <p:nvSpPr>
          <p:cNvPr id="6" name="Fußzeilenplatzhalter 5">
            <a:extLst>
              <a:ext uri="{FF2B5EF4-FFF2-40B4-BE49-F238E27FC236}">
                <a16:creationId xmlns:a16="http://schemas.microsoft.com/office/drawing/2014/main" id="{A4F80AC6-5FB7-98DB-30BC-C7CDBD108DA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BED6E817-26F9-7BCD-518B-8E448E99C8BA}"/>
              </a:ext>
            </a:extLst>
          </p:cNvPr>
          <p:cNvSpPr>
            <a:spLocks noGrp="1"/>
          </p:cNvSpPr>
          <p:nvPr>
            <p:ph type="sldNum" sz="quarter" idx="12"/>
          </p:nvPr>
        </p:nvSpPr>
        <p:spPr/>
        <p:txBody>
          <a:bodyPr/>
          <a:lstStyle/>
          <a:p>
            <a:fld id="{B04FCEA3-7AD1-46A8-BE91-F71092DE23BF}" type="slidenum">
              <a:rPr lang="de-CH" smtClean="0"/>
              <a:t>‹Nr.›</a:t>
            </a:fld>
            <a:endParaRPr lang="de-CH"/>
          </a:p>
        </p:txBody>
      </p:sp>
    </p:spTree>
    <p:extLst>
      <p:ext uri="{BB962C8B-B14F-4D97-AF65-F5344CB8AC3E}">
        <p14:creationId xmlns:p14="http://schemas.microsoft.com/office/powerpoint/2010/main" val="2847513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5D4E9A-8CAC-2ECC-505D-05894ABCFEE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A442D399-AA7F-E28F-9B70-80FF6ED43F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EB400F7B-B39A-0128-5EDE-4538CB5971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A814BF8-E5B1-B74F-621D-7D416CB39C9B}"/>
              </a:ext>
            </a:extLst>
          </p:cNvPr>
          <p:cNvSpPr>
            <a:spLocks noGrp="1"/>
          </p:cNvSpPr>
          <p:nvPr>
            <p:ph type="dt" sz="half" idx="10"/>
          </p:nvPr>
        </p:nvSpPr>
        <p:spPr/>
        <p:txBody>
          <a:bodyPr/>
          <a:lstStyle/>
          <a:p>
            <a:fld id="{5F5C23A0-6F23-48D0-BA94-87D66C628DD2}" type="datetimeFigureOut">
              <a:rPr lang="de-CH" smtClean="0"/>
              <a:t>03.12.2022</a:t>
            </a:fld>
            <a:endParaRPr lang="de-CH"/>
          </a:p>
        </p:txBody>
      </p:sp>
      <p:sp>
        <p:nvSpPr>
          <p:cNvPr id="6" name="Fußzeilenplatzhalter 5">
            <a:extLst>
              <a:ext uri="{FF2B5EF4-FFF2-40B4-BE49-F238E27FC236}">
                <a16:creationId xmlns:a16="http://schemas.microsoft.com/office/drawing/2014/main" id="{7648CE20-FEFA-4BAA-C1E4-2DF822BF5B8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AD734C0D-99D8-CC6A-AF47-ABF0F7EBCE00}"/>
              </a:ext>
            </a:extLst>
          </p:cNvPr>
          <p:cNvSpPr>
            <a:spLocks noGrp="1"/>
          </p:cNvSpPr>
          <p:nvPr>
            <p:ph type="sldNum" sz="quarter" idx="12"/>
          </p:nvPr>
        </p:nvSpPr>
        <p:spPr/>
        <p:txBody>
          <a:bodyPr/>
          <a:lstStyle/>
          <a:p>
            <a:fld id="{B04FCEA3-7AD1-46A8-BE91-F71092DE23BF}" type="slidenum">
              <a:rPr lang="de-CH" smtClean="0"/>
              <a:t>‹Nr.›</a:t>
            </a:fld>
            <a:endParaRPr lang="de-CH"/>
          </a:p>
        </p:txBody>
      </p:sp>
    </p:spTree>
    <p:extLst>
      <p:ext uri="{BB962C8B-B14F-4D97-AF65-F5344CB8AC3E}">
        <p14:creationId xmlns:p14="http://schemas.microsoft.com/office/powerpoint/2010/main" val="1412442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6616264-FCB0-8EF6-F912-74619245D1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DC65E6AC-070D-67AF-E309-86CFA91875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E78D4E3-E461-FA27-2DA3-42C119EE2A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5C23A0-6F23-48D0-BA94-87D66C628DD2}" type="datetimeFigureOut">
              <a:rPr lang="de-CH" smtClean="0"/>
              <a:t>03.12.2022</a:t>
            </a:fld>
            <a:endParaRPr lang="de-CH"/>
          </a:p>
        </p:txBody>
      </p:sp>
      <p:sp>
        <p:nvSpPr>
          <p:cNvPr id="5" name="Fußzeilenplatzhalter 4">
            <a:extLst>
              <a:ext uri="{FF2B5EF4-FFF2-40B4-BE49-F238E27FC236}">
                <a16:creationId xmlns:a16="http://schemas.microsoft.com/office/drawing/2014/main" id="{820A26D4-C31D-048D-174F-A2C24F0AF1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C8080E38-3786-79F0-D6D1-D83B13F349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FCEA3-7AD1-46A8-BE91-F71092DE23BF}" type="slidenum">
              <a:rPr lang="de-CH" smtClean="0"/>
              <a:t>‹Nr.›</a:t>
            </a:fld>
            <a:endParaRPr lang="de-CH"/>
          </a:p>
        </p:txBody>
      </p:sp>
    </p:spTree>
    <p:extLst>
      <p:ext uri="{BB962C8B-B14F-4D97-AF65-F5344CB8AC3E}">
        <p14:creationId xmlns:p14="http://schemas.microsoft.com/office/powerpoint/2010/main" val="13369015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g"/><Relationship Id="rId7" Type="http://schemas.openxmlformats.org/officeDocument/2006/relationships/diagramColors" Target="../diagrams/colors1.xml"/><Relationship Id="rId2" Type="http://schemas.openxmlformats.org/officeDocument/2006/relationships/image" Target="../media/image4.JPG"/><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5.JPG"/><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58052AE3-35D0-EED0-B0A1-DF87E75B278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65000" contrast="-40000"/>
                    </a14:imgEffect>
                  </a14:imgLayer>
                </a14:imgProps>
              </a:ext>
              <a:ext uri="{28A0092B-C50C-407E-A947-70E740481C1C}">
                <a14:useLocalDpi xmlns:a14="http://schemas.microsoft.com/office/drawing/2010/main" val="0"/>
              </a:ext>
            </a:extLst>
          </a:blip>
          <a:stretch>
            <a:fillRect/>
          </a:stretch>
        </p:blipFill>
        <p:spPr>
          <a:xfrm>
            <a:off x="0" y="0"/>
            <a:ext cx="12192000" cy="7958137"/>
          </a:xfrm>
          <a:prstGeom prst="rect">
            <a:avLst/>
          </a:prstGeom>
        </p:spPr>
      </p:pic>
      <p:sp>
        <p:nvSpPr>
          <p:cNvPr id="2" name="Titel 1">
            <a:extLst>
              <a:ext uri="{FF2B5EF4-FFF2-40B4-BE49-F238E27FC236}">
                <a16:creationId xmlns:a16="http://schemas.microsoft.com/office/drawing/2014/main" id="{BF84CECC-44F1-5CDB-5A5A-6D7B99C63CE9}"/>
              </a:ext>
            </a:extLst>
          </p:cNvPr>
          <p:cNvSpPr>
            <a:spLocks noGrp="1"/>
          </p:cNvSpPr>
          <p:nvPr>
            <p:ph type="ctrTitle"/>
          </p:nvPr>
        </p:nvSpPr>
        <p:spPr>
          <a:xfrm>
            <a:off x="1524000" y="2703390"/>
            <a:ext cx="9144000" cy="3498980"/>
          </a:xfrm>
        </p:spPr>
        <p:txBody>
          <a:bodyPr>
            <a:noAutofit/>
          </a:bodyPr>
          <a:lstStyle/>
          <a:p>
            <a:br>
              <a:rPr lang="de-CH" sz="9500" dirty="0">
                <a:latin typeface="Bahnschrift" panose="020B0502040204020203" pitchFamily="34" charset="0"/>
              </a:rPr>
            </a:br>
            <a:r>
              <a:rPr lang="de-CH" sz="8000" b="1" dirty="0">
                <a:latin typeface="Bahnschrift" panose="020B0502040204020203" pitchFamily="34" charset="0"/>
              </a:rPr>
              <a:t>Snättringe SK </a:t>
            </a:r>
            <a:br>
              <a:rPr lang="de-CH" sz="8000" b="1" dirty="0">
                <a:latin typeface="Bahnschrift" panose="020B0502040204020203" pitchFamily="34" charset="0"/>
              </a:rPr>
            </a:br>
            <a:r>
              <a:rPr lang="de-CH" sz="8000" b="1" dirty="0">
                <a:latin typeface="Bahnschrift" panose="020B0502040204020203" pitchFamily="34" charset="0"/>
              </a:rPr>
              <a:t>TOPP23</a:t>
            </a:r>
            <a:r>
              <a:rPr lang="de-CH" sz="8000" b="1" dirty="0">
                <a:solidFill>
                  <a:srgbClr val="FFFF00"/>
                </a:solidFill>
                <a:latin typeface="Bahnschrift" panose="020B0502040204020203" pitchFamily="34" charset="0"/>
              </a:rPr>
              <a:t>2023</a:t>
            </a:r>
            <a:r>
              <a:rPr lang="de-CH" sz="8000" b="1" dirty="0">
                <a:latin typeface="Bahnschrift" panose="020B0502040204020203" pitchFamily="34" charset="0"/>
              </a:rPr>
              <a:t> </a:t>
            </a:r>
            <a:br>
              <a:rPr lang="de-CH" sz="8000" b="1" dirty="0">
                <a:latin typeface="Bahnschrift" panose="020B0502040204020203" pitchFamily="34" charset="0"/>
              </a:rPr>
            </a:br>
            <a:r>
              <a:rPr lang="de-CH" sz="8000" b="1" dirty="0">
                <a:latin typeface="Bahnschrift" panose="020B0502040204020203" pitchFamily="34" charset="0"/>
              </a:rPr>
              <a:t>Kick-Off</a:t>
            </a:r>
            <a:endParaRPr lang="de-CH" sz="9500" dirty="0">
              <a:latin typeface="Bahnschrift" panose="020B0502040204020203" pitchFamily="34" charset="0"/>
            </a:endParaRPr>
          </a:p>
        </p:txBody>
      </p:sp>
      <p:pic>
        <p:nvPicPr>
          <p:cNvPr id="8" name="Grafik 7">
            <a:extLst>
              <a:ext uri="{FF2B5EF4-FFF2-40B4-BE49-F238E27FC236}">
                <a16:creationId xmlns:a16="http://schemas.microsoft.com/office/drawing/2014/main" id="{13EEBDDC-E428-F19B-C97D-8A5CE2271B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292" y="297445"/>
            <a:ext cx="3049788" cy="2405945"/>
          </a:xfrm>
          <a:prstGeom prst="rect">
            <a:avLst/>
          </a:prstGeom>
        </p:spPr>
      </p:pic>
      <p:pic>
        <p:nvPicPr>
          <p:cNvPr id="12" name="Grafik 11">
            <a:extLst>
              <a:ext uri="{FF2B5EF4-FFF2-40B4-BE49-F238E27FC236}">
                <a16:creationId xmlns:a16="http://schemas.microsoft.com/office/drawing/2014/main" id="{5C4DA05A-D9AF-09CB-4418-546951E28C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15035" y="83255"/>
            <a:ext cx="2274666" cy="2536880"/>
          </a:xfrm>
          <a:prstGeom prst="rect">
            <a:avLst/>
          </a:prstGeom>
        </p:spPr>
      </p:pic>
    </p:spTree>
    <p:extLst>
      <p:ext uri="{BB962C8B-B14F-4D97-AF65-F5344CB8AC3E}">
        <p14:creationId xmlns:p14="http://schemas.microsoft.com/office/powerpoint/2010/main" val="2737442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175C6-85F9-7315-809A-B2675CD7833E}"/>
              </a:ext>
            </a:extLst>
          </p:cNvPr>
          <p:cNvSpPr>
            <a:spLocks noGrp="1"/>
          </p:cNvSpPr>
          <p:nvPr>
            <p:ph type="title"/>
          </p:nvPr>
        </p:nvSpPr>
        <p:spPr>
          <a:xfrm>
            <a:off x="1121556" y="365125"/>
            <a:ext cx="10232243" cy="1325563"/>
          </a:xfrm>
        </p:spPr>
        <p:txBody>
          <a:bodyPr>
            <a:normAutofit/>
          </a:bodyPr>
          <a:lstStyle/>
          <a:p>
            <a:r>
              <a:rPr lang="de-CH" sz="6000" dirty="0">
                <a:latin typeface="Bahnschrift" panose="020B0502040204020203" pitchFamily="34" charset="0"/>
              </a:rPr>
              <a:t>Recent </a:t>
            </a:r>
            <a:r>
              <a:rPr lang="de-CH" sz="6000" dirty="0" err="1">
                <a:latin typeface="Bahnschrift" panose="020B0502040204020203" pitchFamily="34" charset="0"/>
              </a:rPr>
              <a:t>years</a:t>
            </a:r>
            <a:r>
              <a:rPr lang="de-CH" sz="6000" dirty="0">
                <a:latin typeface="Bahnschrift" panose="020B0502040204020203" pitchFamily="34" charset="0"/>
              </a:rPr>
              <a:t> in Jukola/</a:t>
            </a:r>
            <a:r>
              <a:rPr lang="de-CH" sz="6000" dirty="0" err="1">
                <a:latin typeface="Bahnschrift" panose="020B0502040204020203" pitchFamily="34" charset="0"/>
              </a:rPr>
              <a:t>Venla</a:t>
            </a:r>
            <a:endParaRPr lang="de-CH" sz="6000" dirty="0">
              <a:latin typeface="Bahnschrift" panose="020B0502040204020203" pitchFamily="34" charset="0"/>
            </a:endParaRPr>
          </a:p>
        </p:txBody>
      </p:sp>
      <p:pic>
        <p:nvPicPr>
          <p:cNvPr id="3" name="Grafik 2">
            <a:extLst>
              <a:ext uri="{FF2B5EF4-FFF2-40B4-BE49-F238E27FC236}">
                <a16:creationId xmlns:a16="http://schemas.microsoft.com/office/drawing/2014/main" id="{D427158E-EF56-4C62-AB2E-9E134626B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5" y="93307"/>
            <a:ext cx="933132" cy="751114"/>
          </a:xfrm>
          <a:prstGeom prst="rect">
            <a:avLst/>
          </a:prstGeom>
        </p:spPr>
      </p:pic>
      <p:pic>
        <p:nvPicPr>
          <p:cNvPr id="4" name="Grafik 3">
            <a:extLst>
              <a:ext uri="{FF2B5EF4-FFF2-40B4-BE49-F238E27FC236}">
                <a16:creationId xmlns:a16="http://schemas.microsoft.com/office/drawing/2014/main" id="{7B89CE43-66F8-6CD6-9324-618943640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3761" y="-193918"/>
            <a:ext cx="1032069" cy="1325563"/>
          </a:xfrm>
          <a:prstGeom prst="rect">
            <a:avLst/>
          </a:prstGeom>
        </p:spPr>
      </p:pic>
      <p:sp>
        <p:nvSpPr>
          <p:cNvPr id="5" name="Textfeld 4">
            <a:extLst>
              <a:ext uri="{FF2B5EF4-FFF2-40B4-BE49-F238E27FC236}">
                <a16:creationId xmlns:a16="http://schemas.microsoft.com/office/drawing/2014/main" id="{794A3BBA-4150-45FB-6C9E-1584F64FF207}"/>
              </a:ext>
            </a:extLst>
          </p:cNvPr>
          <p:cNvSpPr txBox="1"/>
          <p:nvPr/>
        </p:nvSpPr>
        <p:spPr>
          <a:xfrm>
            <a:off x="1121554" y="1690688"/>
            <a:ext cx="9830925" cy="461665"/>
          </a:xfrm>
          <a:prstGeom prst="rect">
            <a:avLst/>
          </a:prstGeom>
          <a:noFill/>
        </p:spPr>
        <p:txBody>
          <a:bodyPr wrap="square" rtlCol="0">
            <a:spAutoFit/>
          </a:bodyPr>
          <a:lstStyle/>
          <a:p>
            <a:r>
              <a:rPr lang="de-CH" sz="2400" dirty="0">
                <a:latin typeface="Bahnschrift" panose="020B0502040204020203" pitchFamily="34" charset="0"/>
              </a:rPr>
              <a:t>Big and </a:t>
            </a:r>
            <a:r>
              <a:rPr lang="de-CH" sz="2400" dirty="0" err="1">
                <a:latin typeface="Bahnschrift" panose="020B0502040204020203" pitchFamily="34" charset="0"/>
              </a:rPr>
              <a:t>constant</a:t>
            </a:r>
            <a:r>
              <a:rPr lang="de-CH" sz="2400" dirty="0">
                <a:latin typeface="Bahnschrift" panose="020B0502040204020203" pitchFamily="34" charset="0"/>
              </a:rPr>
              <a:t> </a:t>
            </a:r>
            <a:r>
              <a:rPr lang="de-CH" sz="2400" dirty="0" err="1">
                <a:latin typeface="Bahnschrift" panose="020B0502040204020203" pitchFamily="34" charset="0"/>
              </a:rPr>
              <a:t>improvements</a:t>
            </a:r>
            <a:r>
              <a:rPr lang="de-CH" sz="2400" dirty="0">
                <a:latin typeface="Bahnschrift" panose="020B0502040204020203" pitchFamily="34" charset="0"/>
              </a:rPr>
              <a:t> </a:t>
            </a:r>
            <a:r>
              <a:rPr lang="de-CH" sz="2400" dirty="0" err="1">
                <a:latin typeface="Bahnschrift" panose="020B0502040204020203" pitchFamily="34" charset="0"/>
              </a:rPr>
              <a:t>for</a:t>
            </a:r>
            <a:r>
              <a:rPr lang="de-CH" sz="2400" dirty="0">
                <a:latin typeface="Bahnschrift" panose="020B0502040204020203" pitchFamily="34" charset="0"/>
              </a:rPr>
              <a:t> </a:t>
            </a:r>
            <a:r>
              <a:rPr lang="de-CH" sz="2400" dirty="0" err="1">
                <a:latin typeface="Bahnschrift" panose="020B0502040204020203" pitchFamily="34" charset="0"/>
              </a:rPr>
              <a:t>both</a:t>
            </a:r>
            <a:r>
              <a:rPr lang="de-CH" sz="2400" dirty="0">
                <a:latin typeface="Bahnschrift" panose="020B0502040204020203" pitchFamily="34" charset="0"/>
              </a:rPr>
              <a:t> Women and Men </a:t>
            </a:r>
            <a:r>
              <a:rPr lang="de-CH" sz="2400" dirty="0" err="1">
                <a:latin typeface="Bahnschrift" panose="020B0502040204020203" pitchFamily="34" charset="0"/>
              </a:rPr>
              <a:t>every</a:t>
            </a:r>
            <a:r>
              <a:rPr lang="de-CH" sz="2400" dirty="0">
                <a:latin typeface="Bahnschrift" panose="020B0502040204020203" pitchFamily="34" charset="0"/>
              </a:rPr>
              <a:t> </a:t>
            </a:r>
            <a:r>
              <a:rPr lang="de-CH" sz="2400" dirty="0" err="1">
                <a:latin typeface="Bahnschrift" panose="020B0502040204020203" pitchFamily="34" charset="0"/>
              </a:rPr>
              <a:t>year</a:t>
            </a:r>
            <a:endParaRPr lang="de-CH" sz="2400" dirty="0">
              <a:latin typeface="Bahnschrift" panose="020B0502040204020203" pitchFamily="34" charset="0"/>
            </a:endParaRPr>
          </a:p>
        </p:txBody>
      </p:sp>
      <p:pic>
        <p:nvPicPr>
          <p:cNvPr id="7" name="Grafik 6">
            <a:extLst>
              <a:ext uri="{FF2B5EF4-FFF2-40B4-BE49-F238E27FC236}">
                <a16:creationId xmlns:a16="http://schemas.microsoft.com/office/drawing/2014/main" id="{51D6F041-7B94-E09A-C4E4-CA7973F39C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7843" y="2324500"/>
            <a:ext cx="6956314" cy="4168375"/>
          </a:xfrm>
          <a:prstGeom prst="rect">
            <a:avLst/>
          </a:prstGeom>
        </p:spPr>
      </p:pic>
    </p:spTree>
    <p:extLst>
      <p:ext uri="{BB962C8B-B14F-4D97-AF65-F5344CB8AC3E}">
        <p14:creationId xmlns:p14="http://schemas.microsoft.com/office/powerpoint/2010/main" val="460642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175C6-85F9-7315-809A-B2675CD7833E}"/>
              </a:ext>
            </a:extLst>
          </p:cNvPr>
          <p:cNvSpPr>
            <a:spLocks noGrp="1"/>
          </p:cNvSpPr>
          <p:nvPr>
            <p:ph type="title"/>
          </p:nvPr>
        </p:nvSpPr>
        <p:spPr>
          <a:xfrm>
            <a:off x="1121556" y="365125"/>
            <a:ext cx="10232243" cy="1325563"/>
          </a:xfrm>
        </p:spPr>
        <p:txBody>
          <a:bodyPr>
            <a:normAutofit/>
          </a:bodyPr>
          <a:lstStyle/>
          <a:p>
            <a:r>
              <a:rPr lang="de-CH" sz="6000" dirty="0">
                <a:latin typeface="Bahnschrift" panose="020B0502040204020203" pitchFamily="34" charset="0"/>
              </a:rPr>
              <a:t>Recent </a:t>
            </a:r>
            <a:r>
              <a:rPr lang="de-CH" sz="6000" dirty="0" err="1">
                <a:latin typeface="Bahnschrift" panose="020B0502040204020203" pitchFamily="34" charset="0"/>
              </a:rPr>
              <a:t>years</a:t>
            </a:r>
            <a:r>
              <a:rPr lang="de-CH" sz="6000" dirty="0">
                <a:latin typeface="Bahnschrift" panose="020B0502040204020203" pitchFamily="34" charset="0"/>
              </a:rPr>
              <a:t> in Jukola/</a:t>
            </a:r>
            <a:r>
              <a:rPr lang="de-CH" sz="6000" dirty="0" err="1">
                <a:latin typeface="Bahnschrift" panose="020B0502040204020203" pitchFamily="34" charset="0"/>
              </a:rPr>
              <a:t>Venla</a:t>
            </a:r>
            <a:endParaRPr lang="de-CH" sz="6000" dirty="0">
              <a:latin typeface="Bahnschrift" panose="020B0502040204020203" pitchFamily="34" charset="0"/>
            </a:endParaRPr>
          </a:p>
        </p:txBody>
      </p:sp>
      <p:pic>
        <p:nvPicPr>
          <p:cNvPr id="3" name="Grafik 2">
            <a:extLst>
              <a:ext uri="{FF2B5EF4-FFF2-40B4-BE49-F238E27FC236}">
                <a16:creationId xmlns:a16="http://schemas.microsoft.com/office/drawing/2014/main" id="{D427158E-EF56-4C62-AB2E-9E134626B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5" y="93307"/>
            <a:ext cx="933132" cy="751114"/>
          </a:xfrm>
          <a:prstGeom prst="rect">
            <a:avLst/>
          </a:prstGeom>
        </p:spPr>
      </p:pic>
      <p:pic>
        <p:nvPicPr>
          <p:cNvPr id="4" name="Grafik 3">
            <a:extLst>
              <a:ext uri="{FF2B5EF4-FFF2-40B4-BE49-F238E27FC236}">
                <a16:creationId xmlns:a16="http://schemas.microsoft.com/office/drawing/2014/main" id="{7B89CE43-66F8-6CD6-9324-618943640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3761" y="-193918"/>
            <a:ext cx="1032069" cy="1325563"/>
          </a:xfrm>
          <a:prstGeom prst="rect">
            <a:avLst/>
          </a:prstGeom>
        </p:spPr>
      </p:pic>
      <p:sp>
        <p:nvSpPr>
          <p:cNvPr id="5" name="Textfeld 4">
            <a:extLst>
              <a:ext uri="{FF2B5EF4-FFF2-40B4-BE49-F238E27FC236}">
                <a16:creationId xmlns:a16="http://schemas.microsoft.com/office/drawing/2014/main" id="{794A3BBA-4150-45FB-6C9E-1584F64FF207}"/>
              </a:ext>
            </a:extLst>
          </p:cNvPr>
          <p:cNvSpPr txBox="1"/>
          <p:nvPr/>
        </p:nvSpPr>
        <p:spPr>
          <a:xfrm>
            <a:off x="1121555" y="1690688"/>
            <a:ext cx="7527922" cy="461665"/>
          </a:xfrm>
          <a:prstGeom prst="rect">
            <a:avLst/>
          </a:prstGeom>
          <a:noFill/>
        </p:spPr>
        <p:txBody>
          <a:bodyPr wrap="square" rtlCol="0">
            <a:spAutoFit/>
          </a:bodyPr>
          <a:lstStyle/>
          <a:p>
            <a:r>
              <a:rPr lang="de-CH" sz="2400" dirty="0">
                <a:latin typeface="Bahnschrift" panose="020B0502040204020203" pitchFamily="34" charset="0"/>
              </a:rPr>
              <a:t>Time </a:t>
            </a:r>
            <a:r>
              <a:rPr lang="de-CH" sz="2400" dirty="0" err="1">
                <a:latin typeface="Bahnschrift" panose="020B0502040204020203" pitchFamily="34" charset="0"/>
              </a:rPr>
              <a:t>behind</a:t>
            </a:r>
            <a:r>
              <a:rPr lang="de-CH" sz="2400" dirty="0">
                <a:latin typeface="Bahnschrift" panose="020B0502040204020203" pitchFamily="34" charset="0"/>
              </a:rPr>
              <a:t> </a:t>
            </a:r>
            <a:r>
              <a:rPr lang="de-CH" sz="2400" dirty="0" err="1">
                <a:latin typeface="Bahnschrift" panose="020B0502040204020203" pitchFamily="34" charset="0"/>
              </a:rPr>
              <a:t>the</a:t>
            </a:r>
            <a:r>
              <a:rPr lang="de-CH" sz="2400" dirty="0">
                <a:latin typeface="Bahnschrift" panose="020B0502040204020203" pitchFamily="34" charset="0"/>
              </a:rPr>
              <a:t> </a:t>
            </a:r>
            <a:r>
              <a:rPr lang="de-CH" sz="2400" dirty="0" err="1">
                <a:latin typeface="Bahnschrift" panose="020B0502040204020203" pitchFamily="34" charset="0"/>
              </a:rPr>
              <a:t>winning</a:t>
            </a:r>
            <a:r>
              <a:rPr lang="de-CH" sz="2400" dirty="0">
                <a:latin typeface="Bahnschrift" panose="020B0502040204020203" pitchFamily="34" charset="0"/>
              </a:rPr>
              <a:t> Team</a:t>
            </a:r>
          </a:p>
        </p:txBody>
      </p:sp>
      <p:pic>
        <p:nvPicPr>
          <p:cNvPr id="7" name="Grafik 6">
            <a:extLst>
              <a:ext uri="{FF2B5EF4-FFF2-40B4-BE49-F238E27FC236}">
                <a16:creationId xmlns:a16="http://schemas.microsoft.com/office/drawing/2014/main" id="{9DE074F0-0A99-4C83-1B8B-4344771676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5611" y="2369798"/>
            <a:ext cx="6880778" cy="4123077"/>
          </a:xfrm>
          <a:prstGeom prst="rect">
            <a:avLst/>
          </a:prstGeom>
        </p:spPr>
      </p:pic>
    </p:spTree>
    <p:extLst>
      <p:ext uri="{BB962C8B-B14F-4D97-AF65-F5344CB8AC3E}">
        <p14:creationId xmlns:p14="http://schemas.microsoft.com/office/powerpoint/2010/main" val="462763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175C6-85F9-7315-809A-B2675CD7833E}"/>
              </a:ext>
            </a:extLst>
          </p:cNvPr>
          <p:cNvSpPr>
            <a:spLocks noGrp="1"/>
          </p:cNvSpPr>
          <p:nvPr>
            <p:ph type="title"/>
          </p:nvPr>
        </p:nvSpPr>
        <p:spPr>
          <a:xfrm>
            <a:off x="1121556" y="365125"/>
            <a:ext cx="10232243" cy="1325563"/>
          </a:xfrm>
        </p:spPr>
        <p:txBody>
          <a:bodyPr>
            <a:normAutofit/>
          </a:bodyPr>
          <a:lstStyle/>
          <a:p>
            <a:r>
              <a:rPr lang="de-CH" sz="6000" dirty="0">
                <a:latin typeface="Bahnschrift" panose="020B0502040204020203" pitchFamily="34" charset="0"/>
              </a:rPr>
              <a:t>Recent </a:t>
            </a:r>
            <a:r>
              <a:rPr lang="de-CH" sz="6000" dirty="0" err="1">
                <a:latin typeface="Bahnschrift" panose="020B0502040204020203" pitchFamily="34" charset="0"/>
              </a:rPr>
              <a:t>years</a:t>
            </a:r>
            <a:r>
              <a:rPr lang="de-CH" sz="6000" dirty="0">
                <a:latin typeface="Bahnschrift" panose="020B0502040204020203" pitchFamily="34" charset="0"/>
              </a:rPr>
              <a:t> in 25manna</a:t>
            </a:r>
          </a:p>
        </p:txBody>
      </p:sp>
      <p:pic>
        <p:nvPicPr>
          <p:cNvPr id="3" name="Grafik 2">
            <a:extLst>
              <a:ext uri="{FF2B5EF4-FFF2-40B4-BE49-F238E27FC236}">
                <a16:creationId xmlns:a16="http://schemas.microsoft.com/office/drawing/2014/main" id="{D427158E-EF56-4C62-AB2E-9E134626B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5" y="93307"/>
            <a:ext cx="933132" cy="751114"/>
          </a:xfrm>
          <a:prstGeom prst="rect">
            <a:avLst/>
          </a:prstGeom>
        </p:spPr>
      </p:pic>
      <p:pic>
        <p:nvPicPr>
          <p:cNvPr id="4" name="Grafik 3">
            <a:extLst>
              <a:ext uri="{FF2B5EF4-FFF2-40B4-BE49-F238E27FC236}">
                <a16:creationId xmlns:a16="http://schemas.microsoft.com/office/drawing/2014/main" id="{7B89CE43-66F8-6CD6-9324-618943640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3761" y="-193918"/>
            <a:ext cx="1032069" cy="1325563"/>
          </a:xfrm>
          <a:prstGeom prst="rect">
            <a:avLst/>
          </a:prstGeom>
        </p:spPr>
      </p:pic>
      <p:pic>
        <p:nvPicPr>
          <p:cNvPr id="7" name="Grafik 6">
            <a:extLst>
              <a:ext uri="{FF2B5EF4-FFF2-40B4-BE49-F238E27FC236}">
                <a16:creationId xmlns:a16="http://schemas.microsoft.com/office/drawing/2014/main" id="{77DA6452-040F-F4D0-3F8C-23EB8E13D8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3636" y="1962506"/>
            <a:ext cx="7784728" cy="4554894"/>
          </a:xfrm>
          <a:prstGeom prst="rect">
            <a:avLst/>
          </a:prstGeom>
        </p:spPr>
      </p:pic>
    </p:spTree>
    <p:extLst>
      <p:ext uri="{BB962C8B-B14F-4D97-AF65-F5344CB8AC3E}">
        <p14:creationId xmlns:p14="http://schemas.microsoft.com/office/powerpoint/2010/main" val="1029727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175C6-85F9-7315-809A-B2675CD7833E}"/>
              </a:ext>
            </a:extLst>
          </p:cNvPr>
          <p:cNvSpPr>
            <a:spLocks noGrp="1"/>
          </p:cNvSpPr>
          <p:nvPr>
            <p:ph type="title"/>
          </p:nvPr>
        </p:nvSpPr>
        <p:spPr>
          <a:xfrm>
            <a:off x="1121556" y="365125"/>
            <a:ext cx="10232243" cy="1325563"/>
          </a:xfrm>
        </p:spPr>
        <p:txBody>
          <a:bodyPr>
            <a:normAutofit/>
          </a:bodyPr>
          <a:lstStyle/>
          <a:p>
            <a:r>
              <a:rPr lang="de-CH" sz="6000" dirty="0">
                <a:latin typeface="Bahnschrift" panose="020B0502040204020203" pitchFamily="34" charset="0"/>
              </a:rPr>
              <a:t>Training </a:t>
            </a:r>
            <a:r>
              <a:rPr lang="de-CH" sz="6000" dirty="0" err="1">
                <a:latin typeface="Bahnschrift" panose="020B0502040204020203" pitchFamily="34" charset="0"/>
              </a:rPr>
              <a:t>goal</a:t>
            </a:r>
            <a:endParaRPr lang="de-CH" sz="6000" dirty="0">
              <a:latin typeface="Bahnschrift" panose="020B0502040204020203" pitchFamily="34" charset="0"/>
            </a:endParaRPr>
          </a:p>
        </p:txBody>
      </p:sp>
      <p:pic>
        <p:nvPicPr>
          <p:cNvPr id="3" name="Grafik 2">
            <a:extLst>
              <a:ext uri="{FF2B5EF4-FFF2-40B4-BE49-F238E27FC236}">
                <a16:creationId xmlns:a16="http://schemas.microsoft.com/office/drawing/2014/main" id="{D427158E-EF56-4C62-AB2E-9E134626B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5" y="93307"/>
            <a:ext cx="933132" cy="751114"/>
          </a:xfrm>
          <a:prstGeom prst="rect">
            <a:avLst/>
          </a:prstGeom>
        </p:spPr>
      </p:pic>
      <p:pic>
        <p:nvPicPr>
          <p:cNvPr id="4" name="Grafik 3">
            <a:extLst>
              <a:ext uri="{FF2B5EF4-FFF2-40B4-BE49-F238E27FC236}">
                <a16:creationId xmlns:a16="http://schemas.microsoft.com/office/drawing/2014/main" id="{7B89CE43-66F8-6CD6-9324-618943640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3761" y="-193918"/>
            <a:ext cx="1032069" cy="1325563"/>
          </a:xfrm>
          <a:prstGeom prst="rect">
            <a:avLst/>
          </a:prstGeom>
        </p:spPr>
      </p:pic>
      <p:sp>
        <p:nvSpPr>
          <p:cNvPr id="5" name="Textfeld 4">
            <a:extLst>
              <a:ext uri="{FF2B5EF4-FFF2-40B4-BE49-F238E27FC236}">
                <a16:creationId xmlns:a16="http://schemas.microsoft.com/office/drawing/2014/main" id="{794A3BBA-4150-45FB-6C9E-1584F64FF207}"/>
              </a:ext>
            </a:extLst>
          </p:cNvPr>
          <p:cNvSpPr txBox="1"/>
          <p:nvPr/>
        </p:nvSpPr>
        <p:spPr>
          <a:xfrm>
            <a:off x="1121555" y="1690688"/>
            <a:ext cx="7527922" cy="4524315"/>
          </a:xfrm>
          <a:prstGeom prst="rect">
            <a:avLst/>
          </a:prstGeom>
          <a:noFill/>
        </p:spPr>
        <p:txBody>
          <a:bodyPr wrap="square" rtlCol="0">
            <a:spAutoFit/>
          </a:bodyPr>
          <a:lstStyle/>
          <a:p>
            <a:endParaRPr lang="de-CH" sz="2400" dirty="0">
              <a:latin typeface="Bahnschrift" panose="020B0502040204020203" pitchFamily="34" charset="0"/>
            </a:endParaRPr>
          </a:p>
          <a:p>
            <a:r>
              <a:rPr lang="de-CH" sz="2400" dirty="0">
                <a:latin typeface="Bahnschrift" panose="020B0502040204020203" pitchFamily="34" charset="0"/>
              </a:rPr>
              <a:t>SSK Club House – </a:t>
            </a:r>
            <a:r>
              <a:rPr lang="de-CH" sz="2400" dirty="0" err="1">
                <a:latin typeface="Bahnschrift" panose="020B0502040204020203" pitchFamily="34" charset="0"/>
              </a:rPr>
              <a:t>Skellefteå</a:t>
            </a:r>
            <a:r>
              <a:rPr lang="de-CH" sz="2400" dirty="0">
                <a:latin typeface="Bahnschrift" panose="020B0502040204020203" pitchFamily="34" charset="0"/>
              </a:rPr>
              <a:t> = </a:t>
            </a:r>
            <a:r>
              <a:rPr lang="de-CH" sz="2400" dirty="0">
                <a:solidFill>
                  <a:srgbClr val="FF0000"/>
                </a:solidFill>
                <a:latin typeface="Bahnschrift" panose="020B0502040204020203" pitchFamily="34" charset="0"/>
              </a:rPr>
              <a:t>794km</a:t>
            </a:r>
          </a:p>
          <a:p>
            <a:endParaRPr lang="de-CH" sz="2400" dirty="0">
              <a:solidFill>
                <a:srgbClr val="FF0000"/>
              </a:solidFill>
              <a:latin typeface="Bahnschrift" panose="020B0502040204020203" pitchFamily="34" charset="0"/>
            </a:endParaRPr>
          </a:p>
          <a:p>
            <a:endParaRPr lang="de-CH" sz="2400" dirty="0">
              <a:solidFill>
                <a:srgbClr val="FF0000"/>
              </a:solidFill>
              <a:latin typeface="Bahnschrift" panose="020B0502040204020203" pitchFamily="34" charset="0"/>
            </a:endParaRPr>
          </a:p>
          <a:p>
            <a:r>
              <a:rPr lang="de-CH" sz="2400" dirty="0">
                <a:solidFill>
                  <a:srgbClr val="FF0000"/>
                </a:solidFill>
                <a:latin typeface="Bahnschrift" panose="020B0502040204020203" pitchFamily="34" charset="0"/>
              </a:rPr>
              <a:t>24 </a:t>
            </a:r>
            <a:r>
              <a:rPr lang="de-CH" sz="2400" dirty="0" err="1">
                <a:solidFill>
                  <a:srgbClr val="FF0000"/>
                </a:solidFill>
                <a:latin typeface="Bahnschrift" panose="020B0502040204020203" pitchFamily="34" charset="0"/>
              </a:rPr>
              <a:t>weeks</a:t>
            </a:r>
            <a:r>
              <a:rPr lang="de-CH" sz="2400" dirty="0">
                <a:solidFill>
                  <a:srgbClr val="FF0000"/>
                </a:solidFill>
                <a:latin typeface="Bahnschrift" panose="020B0502040204020203" pitchFamily="34" charset="0"/>
              </a:rPr>
              <a:t> </a:t>
            </a:r>
            <a:r>
              <a:rPr lang="de-CH" sz="2400" dirty="0" err="1">
                <a:latin typeface="Bahnschrift" panose="020B0502040204020203" pitchFamily="34" charset="0"/>
              </a:rPr>
              <a:t>until</a:t>
            </a:r>
            <a:r>
              <a:rPr lang="de-CH" sz="2400" dirty="0">
                <a:latin typeface="Bahnschrift" panose="020B0502040204020203" pitchFamily="34" charset="0"/>
              </a:rPr>
              <a:t> 10mila 2023</a:t>
            </a:r>
          </a:p>
          <a:p>
            <a:endParaRPr lang="de-CH" sz="2400" dirty="0">
              <a:solidFill>
                <a:srgbClr val="FF0000"/>
              </a:solidFill>
              <a:latin typeface="Bahnschrift" panose="020B0502040204020203" pitchFamily="34" charset="0"/>
            </a:endParaRPr>
          </a:p>
          <a:p>
            <a:endParaRPr lang="de-CH" sz="2400" dirty="0">
              <a:solidFill>
                <a:srgbClr val="FF0000"/>
              </a:solidFill>
              <a:latin typeface="Bahnschrift" panose="020B0502040204020203" pitchFamily="34" charset="0"/>
            </a:endParaRPr>
          </a:p>
          <a:p>
            <a:r>
              <a:rPr lang="de-CH" sz="2400" dirty="0">
                <a:solidFill>
                  <a:srgbClr val="FF0000"/>
                </a:solidFill>
                <a:latin typeface="Bahnschrift" panose="020B0502040204020203" pitchFamily="34" charset="0"/>
              </a:rPr>
              <a:t>1st and 2nd </a:t>
            </a:r>
            <a:r>
              <a:rPr lang="de-CH" sz="2400" dirty="0" err="1">
                <a:solidFill>
                  <a:srgbClr val="FF0000"/>
                </a:solidFill>
                <a:latin typeface="Bahnschrift" panose="020B0502040204020203" pitchFamily="34" charset="0"/>
              </a:rPr>
              <a:t>team</a:t>
            </a:r>
            <a:r>
              <a:rPr lang="de-CH" sz="2400" dirty="0">
                <a:solidFill>
                  <a:srgbClr val="FF0000"/>
                </a:solidFill>
                <a:latin typeface="Bahnschrift" panose="020B0502040204020203" pitchFamily="34" charset="0"/>
              </a:rPr>
              <a:t> </a:t>
            </a:r>
            <a:r>
              <a:rPr lang="de-CH" sz="2400" dirty="0" err="1">
                <a:latin typeface="Bahnschrift" panose="020B0502040204020203" pitchFamily="34" charset="0"/>
              </a:rPr>
              <a:t>running</a:t>
            </a:r>
            <a:r>
              <a:rPr lang="de-CH" sz="2400" dirty="0">
                <a:latin typeface="Bahnschrift" panose="020B0502040204020203" pitchFamily="34" charset="0"/>
              </a:rPr>
              <a:t> </a:t>
            </a:r>
            <a:r>
              <a:rPr lang="de-CH" sz="2400" dirty="0" err="1">
                <a:solidFill>
                  <a:srgbClr val="FF0000"/>
                </a:solidFill>
                <a:latin typeface="Bahnschrift" panose="020B0502040204020203" pitchFamily="34" charset="0"/>
              </a:rPr>
              <a:t>there</a:t>
            </a:r>
            <a:r>
              <a:rPr lang="de-CH" sz="2400" dirty="0">
                <a:solidFill>
                  <a:srgbClr val="FF0000"/>
                </a:solidFill>
                <a:latin typeface="Bahnschrift" panose="020B0502040204020203" pitchFamily="34" charset="0"/>
              </a:rPr>
              <a:t> and back</a:t>
            </a:r>
          </a:p>
          <a:p>
            <a:r>
              <a:rPr lang="de-CH" sz="2400" dirty="0">
                <a:latin typeface="Bahnschrift" panose="020B0502040204020203" pitchFamily="34" charset="0"/>
              </a:rPr>
              <a:t>(</a:t>
            </a:r>
            <a:r>
              <a:rPr lang="de-CH" sz="2400" dirty="0" err="1">
                <a:latin typeface="Bahnschrift" panose="020B0502040204020203" pitchFamily="34" charset="0"/>
              </a:rPr>
              <a:t>else</a:t>
            </a:r>
            <a:r>
              <a:rPr lang="de-CH" sz="2400" dirty="0">
                <a:latin typeface="Bahnschrift" panose="020B0502040204020203" pitchFamily="34" charset="0"/>
              </a:rPr>
              <a:t> «</a:t>
            </a:r>
            <a:r>
              <a:rPr lang="de-CH" sz="2400" dirty="0" err="1">
                <a:latin typeface="Bahnschrift" panose="020B0502040204020203" pitchFamily="34" charset="0"/>
              </a:rPr>
              <a:t>only</a:t>
            </a:r>
            <a:r>
              <a:rPr lang="de-CH" sz="2400" dirty="0">
                <a:latin typeface="Bahnschrift" panose="020B0502040204020203" pitchFamily="34" charset="0"/>
              </a:rPr>
              <a:t>» </a:t>
            </a:r>
            <a:r>
              <a:rPr lang="de-CH" sz="2400" dirty="0" err="1">
                <a:latin typeface="Bahnschrift" panose="020B0502040204020203" pitchFamily="34" charset="0"/>
              </a:rPr>
              <a:t>run</a:t>
            </a:r>
            <a:r>
              <a:rPr lang="de-CH" sz="2400" dirty="0">
                <a:latin typeface="Bahnschrift" panose="020B0502040204020203" pitchFamily="34" charset="0"/>
              </a:rPr>
              <a:t> </a:t>
            </a:r>
            <a:r>
              <a:rPr lang="de-CH" sz="2400" dirty="0" err="1">
                <a:latin typeface="Bahnschrift" panose="020B0502040204020203" pitchFamily="34" charset="0"/>
              </a:rPr>
              <a:t>there</a:t>
            </a:r>
            <a:r>
              <a:rPr lang="de-CH" sz="2400" dirty="0">
                <a:latin typeface="Bahnschrift" panose="020B0502040204020203" pitchFamily="34" charset="0"/>
              </a:rPr>
              <a:t>)</a:t>
            </a:r>
            <a:endParaRPr lang="de-CH" sz="2400" dirty="0">
              <a:solidFill>
                <a:srgbClr val="FF0000"/>
              </a:solidFill>
              <a:latin typeface="Bahnschrift" panose="020B0502040204020203" pitchFamily="34" charset="0"/>
            </a:endParaRPr>
          </a:p>
          <a:p>
            <a:endParaRPr lang="de-CH" sz="2400" dirty="0">
              <a:solidFill>
                <a:srgbClr val="FF0000"/>
              </a:solidFill>
              <a:latin typeface="Bahnschrift" panose="020B0502040204020203" pitchFamily="34" charset="0"/>
            </a:endParaRPr>
          </a:p>
          <a:p>
            <a:endParaRPr lang="de-CH" sz="2400" dirty="0">
              <a:solidFill>
                <a:srgbClr val="FF0000"/>
              </a:solidFill>
              <a:latin typeface="Bahnschrift" panose="020B0502040204020203" pitchFamily="34" charset="0"/>
            </a:endParaRPr>
          </a:p>
          <a:p>
            <a:r>
              <a:rPr lang="de-CH" sz="2400" dirty="0">
                <a:solidFill>
                  <a:srgbClr val="FF0000"/>
                </a:solidFill>
                <a:latin typeface="Bahnschrift" panose="020B0502040204020203" pitchFamily="34" charset="0"/>
              </a:rPr>
              <a:t>-&gt; (2 x 794km)/(24 </a:t>
            </a:r>
            <a:r>
              <a:rPr lang="de-CH" sz="2400" dirty="0" err="1">
                <a:solidFill>
                  <a:srgbClr val="FF0000"/>
                </a:solidFill>
                <a:latin typeface="Bahnschrift" panose="020B0502040204020203" pitchFamily="34" charset="0"/>
              </a:rPr>
              <a:t>weeks</a:t>
            </a:r>
            <a:r>
              <a:rPr lang="de-CH" sz="2400" dirty="0">
                <a:solidFill>
                  <a:srgbClr val="FF0000"/>
                </a:solidFill>
                <a:latin typeface="Bahnschrift" panose="020B0502040204020203" pitchFamily="34" charset="0"/>
              </a:rPr>
              <a:t>) = </a:t>
            </a:r>
            <a:r>
              <a:rPr lang="de-CH" sz="2400" u="sng" dirty="0">
                <a:solidFill>
                  <a:srgbClr val="FF0000"/>
                </a:solidFill>
                <a:latin typeface="Bahnschrift" panose="020B0502040204020203" pitchFamily="34" charset="0"/>
              </a:rPr>
              <a:t>66.167km/</a:t>
            </a:r>
            <a:r>
              <a:rPr lang="de-CH" sz="2400" u="sng" dirty="0" err="1">
                <a:solidFill>
                  <a:srgbClr val="FF0000"/>
                </a:solidFill>
                <a:latin typeface="Bahnschrift" panose="020B0502040204020203" pitchFamily="34" charset="0"/>
              </a:rPr>
              <a:t>week</a:t>
            </a:r>
            <a:endParaRPr lang="de-CH" sz="2400" u="sng" dirty="0">
              <a:solidFill>
                <a:srgbClr val="FF0000"/>
              </a:solidFill>
              <a:latin typeface="Bahnschrift" panose="020B0502040204020203" pitchFamily="34" charset="0"/>
            </a:endParaRPr>
          </a:p>
        </p:txBody>
      </p:sp>
      <p:pic>
        <p:nvPicPr>
          <p:cNvPr id="7" name="Grafik 6">
            <a:extLst>
              <a:ext uri="{FF2B5EF4-FFF2-40B4-BE49-F238E27FC236}">
                <a16:creationId xmlns:a16="http://schemas.microsoft.com/office/drawing/2014/main" id="{6DFA4B39-95CE-D45D-0816-AB23041525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411" y="1688341"/>
            <a:ext cx="3682163" cy="4804534"/>
          </a:xfrm>
          <a:prstGeom prst="rect">
            <a:avLst/>
          </a:prstGeom>
        </p:spPr>
      </p:pic>
      <p:sp>
        <p:nvSpPr>
          <p:cNvPr id="8" name="Textfeld 7">
            <a:extLst>
              <a:ext uri="{FF2B5EF4-FFF2-40B4-BE49-F238E27FC236}">
                <a16:creationId xmlns:a16="http://schemas.microsoft.com/office/drawing/2014/main" id="{242563A2-00C0-32FA-EAE9-4D89BAD2FD31}"/>
              </a:ext>
            </a:extLst>
          </p:cNvPr>
          <p:cNvSpPr txBox="1"/>
          <p:nvPr/>
        </p:nvSpPr>
        <p:spPr>
          <a:xfrm>
            <a:off x="7259411" y="6456755"/>
            <a:ext cx="1013419" cy="230832"/>
          </a:xfrm>
          <a:prstGeom prst="rect">
            <a:avLst/>
          </a:prstGeom>
          <a:noFill/>
        </p:spPr>
        <p:txBody>
          <a:bodyPr wrap="none" rtlCol="0">
            <a:spAutoFit/>
          </a:bodyPr>
          <a:lstStyle/>
          <a:p>
            <a:r>
              <a:rPr lang="de-CH" sz="900" dirty="0"/>
              <a:t>maps.google.com</a:t>
            </a:r>
          </a:p>
        </p:txBody>
      </p:sp>
    </p:spTree>
    <p:extLst>
      <p:ext uri="{BB962C8B-B14F-4D97-AF65-F5344CB8AC3E}">
        <p14:creationId xmlns:p14="http://schemas.microsoft.com/office/powerpoint/2010/main" val="2647378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175C6-85F9-7315-809A-B2675CD7833E}"/>
              </a:ext>
            </a:extLst>
          </p:cNvPr>
          <p:cNvSpPr>
            <a:spLocks noGrp="1"/>
          </p:cNvSpPr>
          <p:nvPr>
            <p:ph type="title"/>
          </p:nvPr>
        </p:nvSpPr>
        <p:spPr>
          <a:xfrm>
            <a:off x="1121556" y="365125"/>
            <a:ext cx="10232243" cy="1325563"/>
          </a:xfrm>
        </p:spPr>
        <p:txBody>
          <a:bodyPr>
            <a:normAutofit/>
          </a:bodyPr>
          <a:lstStyle/>
          <a:p>
            <a:r>
              <a:rPr lang="de-CH" sz="6000" dirty="0">
                <a:latin typeface="Bahnschrift" panose="020B0502040204020203" pitchFamily="34" charset="0"/>
              </a:rPr>
              <a:t>Training </a:t>
            </a:r>
            <a:r>
              <a:rPr lang="de-CH" sz="6000" dirty="0" err="1">
                <a:latin typeface="Bahnschrift" panose="020B0502040204020203" pitchFamily="34" charset="0"/>
              </a:rPr>
              <a:t>topics</a:t>
            </a:r>
            <a:endParaRPr lang="de-CH" sz="6000" dirty="0">
              <a:latin typeface="Bahnschrift" panose="020B0502040204020203" pitchFamily="34" charset="0"/>
            </a:endParaRPr>
          </a:p>
        </p:txBody>
      </p:sp>
      <p:pic>
        <p:nvPicPr>
          <p:cNvPr id="3" name="Grafik 2">
            <a:extLst>
              <a:ext uri="{FF2B5EF4-FFF2-40B4-BE49-F238E27FC236}">
                <a16:creationId xmlns:a16="http://schemas.microsoft.com/office/drawing/2014/main" id="{D427158E-EF56-4C62-AB2E-9E134626B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5" y="93307"/>
            <a:ext cx="933132" cy="751114"/>
          </a:xfrm>
          <a:prstGeom prst="rect">
            <a:avLst/>
          </a:prstGeom>
        </p:spPr>
      </p:pic>
      <p:pic>
        <p:nvPicPr>
          <p:cNvPr id="4" name="Grafik 3">
            <a:extLst>
              <a:ext uri="{FF2B5EF4-FFF2-40B4-BE49-F238E27FC236}">
                <a16:creationId xmlns:a16="http://schemas.microsoft.com/office/drawing/2014/main" id="{7B89CE43-66F8-6CD6-9324-618943640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3761" y="-193918"/>
            <a:ext cx="1032069" cy="1325563"/>
          </a:xfrm>
          <a:prstGeom prst="rect">
            <a:avLst/>
          </a:prstGeom>
        </p:spPr>
      </p:pic>
      <p:sp>
        <p:nvSpPr>
          <p:cNvPr id="5" name="Textfeld 4">
            <a:extLst>
              <a:ext uri="{FF2B5EF4-FFF2-40B4-BE49-F238E27FC236}">
                <a16:creationId xmlns:a16="http://schemas.microsoft.com/office/drawing/2014/main" id="{794A3BBA-4150-45FB-6C9E-1584F64FF207}"/>
              </a:ext>
            </a:extLst>
          </p:cNvPr>
          <p:cNvSpPr txBox="1"/>
          <p:nvPr/>
        </p:nvSpPr>
        <p:spPr>
          <a:xfrm>
            <a:off x="1121554" y="1690688"/>
            <a:ext cx="7751857" cy="830997"/>
          </a:xfrm>
          <a:prstGeom prst="rect">
            <a:avLst/>
          </a:prstGeom>
          <a:noFill/>
        </p:spPr>
        <p:txBody>
          <a:bodyPr wrap="square" rtlCol="0">
            <a:spAutoFit/>
          </a:bodyPr>
          <a:lstStyle/>
          <a:p>
            <a:r>
              <a:rPr lang="de-CH" sz="2400" dirty="0">
                <a:latin typeface="Bahnschrift" panose="020B0502040204020203" pitchFamily="34" charset="0"/>
              </a:rPr>
              <a:t>Every 2nd </a:t>
            </a:r>
            <a:r>
              <a:rPr lang="de-CH" sz="2400" dirty="0" err="1">
                <a:latin typeface="Bahnschrift" panose="020B0502040204020203" pitchFamily="34" charset="0"/>
              </a:rPr>
              <a:t>week</a:t>
            </a:r>
            <a:r>
              <a:rPr lang="de-CH" sz="2400" dirty="0">
                <a:latin typeface="Bahnschrift" panose="020B0502040204020203" pitchFamily="34" charset="0"/>
              </a:rPr>
              <a:t> </a:t>
            </a:r>
            <a:r>
              <a:rPr lang="de-CH" sz="2400" dirty="0" err="1">
                <a:latin typeface="Bahnschrift" panose="020B0502040204020203" pitchFamily="34" charset="0"/>
              </a:rPr>
              <a:t>there</a:t>
            </a:r>
            <a:r>
              <a:rPr lang="de-CH" sz="2400" dirty="0">
                <a:latin typeface="Bahnschrift" panose="020B0502040204020203" pitchFamily="34" charset="0"/>
              </a:rPr>
              <a:t> will </a:t>
            </a:r>
            <a:r>
              <a:rPr lang="de-CH" sz="2400" dirty="0" err="1">
                <a:latin typeface="Bahnschrift" panose="020B0502040204020203" pitchFamily="34" charset="0"/>
              </a:rPr>
              <a:t>be</a:t>
            </a:r>
            <a:r>
              <a:rPr lang="de-CH" sz="2400" dirty="0">
                <a:latin typeface="Bahnschrift" panose="020B0502040204020203" pitchFamily="34" charset="0"/>
              </a:rPr>
              <a:t> a </a:t>
            </a:r>
            <a:r>
              <a:rPr lang="de-CH" sz="2400" dirty="0" err="1">
                <a:latin typeface="Bahnschrift" panose="020B0502040204020203" pitchFamily="34" charset="0"/>
              </a:rPr>
              <a:t>new</a:t>
            </a:r>
            <a:r>
              <a:rPr lang="de-CH" sz="2400" dirty="0">
                <a:latin typeface="Bahnschrift" panose="020B0502040204020203" pitchFamily="34" charset="0"/>
              </a:rPr>
              <a:t> </a:t>
            </a:r>
            <a:r>
              <a:rPr lang="de-CH" sz="2400" dirty="0" err="1">
                <a:latin typeface="Bahnschrift" panose="020B0502040204020203" pitchFamily="34" charset="0"/>
              </a:rPr>
              <a:t>training</a:t>
            </a:r>
            <a:r>
              <a:rPr lang="de-CH" sz="2400" dirty="0">
                <a:latin typeface="Bahnschrift" panose="020B0502040204020203" pitchFamily="34" charset="0"/>
              </a:rPr>
              <a:t> </a:t>
            </a:r>
            <a:r>
              <a:rPr lang="de-CH" sz="2400" dirty="0" err="1">
                <a:latin typeface="Bahnschrift" panose="020B0502040204020203" pitchFamily="34" charset="0"/>
              </a:rPr>
              <a:t>main</a:t>
            </a:r>
            <a:r>
              <a:rPr lang="de-CH" sz="2400" dirty="0">
                <a:latin typeface="Bahnschrift" panose="020B0502040204020203" pitchFamily="34" charset="0"/>
              </a:rPr>
              <a:t> </a:t>
            </a:r>
            <a:r>
              <a:rPr lang="de-CH" sz="2400" dirty="0" err="1">
                <a:latin typeface="Bahnschrift" panose="020B0502040204020203" pitchFamily="34" charset="0"/>
              </a:rPr>
              <a:t>focus</a:t>
            </a:r>
            <a:r>
              <a:rPr lang="de-CH" sz="2400" dirty="0">
                <a:latin typeface="Bahnschrift" panose="020B0502040204020203" pitchFamily="34" charset="0"/>
              </a:rPr>
              <a:t> </a:t>
            </a:r>
            <a:r>
              <a:rPr lang="de-CH" sz="2400" dirty="0" err="1">
                <a:latin typeface="Bahnschrift" panose="020B0502040204020203" pitchFamily="34" charset="0"/>
              </a:rPr>
              <a:t>until</a:t>
            </a:r>
            <a:r>
              <a:rPr lang="de-CH" sz="2400" dirty="0">
                <a:latin typeface="Bahnschrift" panose="020B0502040204020203" pitchFamily="34" charset="0"/>
              </a:rPr>
              <a:t> 10mila 2023</a:t>
            </a:r>
          </a:p>
        </p:txBody>
      </p:sp>
      <p:graphicFrame>
        <p:nvGraphicFramePr>
          <p:cNvPr id="8" name="Tabelle 7">
            <a:extLst>
              <a:ext uri="{FF2B5EF4-FFF2-40B4-BE49-F238E27FC236}">
                <a16:creationId xmlns:a16="http://schemas.microsoft.com/office/drawing/2014/main" id="{A4A17B59-6BB3-0D80-6013-085B1A2DE020}"/>
              </a:ext>
            </a:extLst>
          </p:cNvPr>
          <p:cNvGraphicFramePr>
            <a:graphicFrameLocks noGrp="1"/>
          </p:cNvGraphicFramePr>
          <p:nvPr>
            <p:extLst>
              <p:ext uri="{D42A27DB-BD31-4B8C-83A1-F6EECF244321}">
                <p14:modId xmlns:p14="http://schemas.microsoft.com/office/powerpoint/2010/main" val="1983739939"/>
              </p:ext>
            </p:extLst>
          </p:nvPr>
        </p:nvGraphicFramePr>
        <p:xfrm>
          <a:off x="4997482" y="2269446"/>
          <a:ext cx="5833110" cy="4275455"/>
        </p:xfrm>
        <a:graphic>
          <a:graphicData uri="http://schemas.openxmlformats.org/drawingml/2006/table">
            <a:tbl>
              <a:tblPr firstRow="1" firstCol="1" bandRow="1">
                <a:tableStyleId>{5C22544A-7EE6-4342-B048-85BDC9FD1C3A}</a:tableStyleId>
              </a:tblPr>
              <a:tblGrid>
                <a:gridCol w="2916555">
                  <a:extLst>
                    <a:ext uri="{9D8B030D-6E8A-4147-A177-3AD203B41FA5}">
                      <a16:colId xmlns:a16="http://schemas.microsoft.com/office/drawing/2014/main" val="2831270531"/>
                    </a:ext>
                  </a:extLst>
                </a:gridCol>
                <a:gridCol w="2916555">
                  <a:extLst>
                    <a:ext uri="{9D8B030D-6E8A-4147-A177-3AD203B41FA5}">
                      <a16:colId xmlns:a16="http://schemas.microsoft.com/office/drawing/2014/main" val="2938748860"/>
                    </a:ext>
                  </a:extLst>
                </a:gridCol>
              </a:tblGrid>
              <a:tr h="330835">
                <a:tc>
                  <a:txBody>
                    <a:bodyPr/>
                    <a:lstStyle/>
                    <a:p>
                      <a:pPr>
                        <a:lnSpc>
                          <a:spcPct val="107000"/>
                        </a:lnSpc>
                        <a:spcAft>
                          <a:spcPts val="800"/>
                        </a:spcAft>
                      </a:pPr>
                      <a:r>
                        <a:rPr lang="de-CH" sz="1400">
                          <a:effectLst/>
                        </a:rPr>
                        <a:t>Date</a:t>
                      </a:r>
                      <a:endParaRPr lang="de-CH"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e-CH" sz="1400">
                          <a:effectLst/>
                        </a:rPr>
                        <a:t>Topic</a:t>
                      </a:r>
                      <a:endParaRPr lang="de-CH"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6950385"/>
                  </a:ext>
                </a:extLst>
              </a:tr>
              <a:tr h="318135">
                <a:tc>
                  <a:txBody>
                    <a:bodyPr/>
                    <a:lstStyle/>
                    <a:p>
                      <a:pPr>
                        <a:lnSpc>
                          <a:spcPct val="107000"/>
                        </a:lnSpc>
                        <a:spcAft>
                          <a:spcPts val="800"/>
                        </a:spcAft>
                      </a:pPr>
                      <a:r>
                        <a:rPr lang="de-CH" sz="1400">
                          <a:effectLst/>
                        </a:rPr>
                        <a:t>5. Dec-18.Dec 2022</a:t>
                      </a:r>
                      <a:endParaRPr lang="de-CH"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400">
                          <a:effectLst/>
                        </a:rPr>
                        <a:t>Startblocket</a:t>
                      </a:r>
                      <a:endParaRPr lang="de-CH"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7746686"/>
                  </a:ext>
                </a:extLst>
              </a:tr>
              <a:tr h="330835">
                <a:tc>
                  <a:txBody>
                    <a:bodyPr/>
                    <a:lstStyle/>
                    <a:p>
                      <a:pPr>
                        <a:lnSpc>
                          <a:spcPct val="107000"/>
                        </a:lnSpc>
                        <a:spcAft>
                          <a:spcPts val="800"/>
                        </a:spcAft>
                      </a:pPr>
                      <a:r>
                        <a:rPr lang="de-CH" sz="1400">
                          <a:effectLst/>
                        </a:rPr>
                        <a:t>19.Dec-1.Jan 2023</a:t>
                      </a:r>
                      <a:endParaRPr lang="de-CH"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400">
                          <a:effectLst/>
                        </a:rPr>
                        <a:t>Styrka/Power</a:t>
                      </a:r>
                      <a:endParaRPr lang="de-CH"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3664252"/>
                  </a:ext>
                </a:extLst>
              </a:tr>
              <a:tr h="330835">
                <a:tc>
                  <a:txBody>
                    <a:bodyPr/>
                    <a:lstStyle/>
                    <a:p>
                      <a:pPr>
                        <a:lnSpc>
                          <a:spcPct val="107000"/>
                        </a:lnSpc>
                        <a:spcAft>
                          <a:spcPts val="800"/>
                        </a:spcAft>
                      </a:pPr>
                      <a:r>
                        <a:rPr lang="de-CH" sz="1400">
                          <a:effectLst/>
                        </a:rPr>
                        <a:t>2.Jan-15.Jan 2023</a:t>
                      </a:r>
                      <a:endParaRPr lang="de-CH"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e-CH" sz="1400">
                          <a:effectLst/>
                        </a:rPr>
                        <a:t>Uthållighet </a:t>
                      </a:r>
                      <a:endParaRPr lang="de-CH"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4919839"/>
                  </a:ext>
                </a:extLst>
              </a:tr>
              <a:tr h="330835">
                <a:tc>
                  <a:txBody>
                    <a:bodyPr/>
                    <a:lstStyle/>
                    <a:p>
                      <a:pPr>
                        <a:lnSpc>
                          <a:spcPct val="107000"/>
                        </a:lnSpc>
                        <a:spcAft>
                          <a:spcPts val="800"/>
                        </a:spcAft>
                      </a:pPr>
                      <a:r>
                        <a:rPr lang="de-CH" sz="1400" dirty="0">
                          <a:effectLst/>
                        </a:rPr>
                        <a:t>16.Jan-29.Jan 2023</a:t>
                      </a:r>
                      <a:endParaRPr lang="de-CH"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400">
                          <a:effectLst/>
                        </a:rPr>
                        <a:t>Orienteering Basics</a:t>
                      </a:r>
                      <a:endParaRPr lang="de-CH"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842743"/>
                  </a:ext>
                </a:extLst>
              </a:tr>
              <a:tr h="330835">
                <a:tc>
                  <a:txBody>
                    <a:bodyPr/>
                    <a:lstStyle/>
                    <a:p>
                      <a:pPr>
                        <a:lnSpc>
                          <a:spcPct val="107000"/>
                        </a:lnSpc>
                        <a:spcAft>
                          <a:spcPts val="800"/>
                        </a:spcAft>
                      </a:pPr>
                      <a:r>
                        <a:rPr lang="de-CH" sz="1400">
                          <a:effectLst/>
                        </a:rPr>
                        <a:t>30.Jan-12.Feb 2023</a:t>
                      </a:r>
                      <a:endParaRPr lang="de-CH"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e-CH" sz="1400">
                          <a:effectLst/>
                        </a:rPr>
                        <a:t>Uthållighet</a:t>
                      </a:r>
                      <a:endParaRPr lang="de-CH"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0939477"/>
                  </a:ext>
                </a:extLst>
              </a:tr>
              <a:tr h="330835">
                <a:tc>
                  <a:txBody>
                    <a:bodyPr/>
                    <a:lstStyle/>
                    <a:p>
                      <a:pPr>
                        <a:lnSpc>
                          <a:spcPct val="107000"/>
                        </a:lnSpc>
                        <a:spcAft>
                          <a:spcPts val="800"/>
                        </a:spcAft>
                      </a:pPr>
                      <a:r>
                        <a:rPr lang="de-CH" sz="1400" dirty="0">
                          <a:effectLst/>
                        </a:rPr>
                        <a:t>13.Feb-26. Feb 2023</a:t>
                      </a:r>
                      <a:endParaRPr lang="de-CH"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e-CH" sz="1400">
                          <a:effectLst/>
                        </a:rPr>
                        <a:t>Fart</a:t>
                      </a:r>
                      <a:endParaRPr lang="de-CH"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76238626"/>
                  </a:ext>
                </a:extLst>
              </a:tr>
              <a:tr h="330835">
                <a:tc>
                  <a:txBody>
                    <a:bodyPr/>
                    <a:lstStyle/>
                    <a:p>
                      <a:pPr>
                        <a:lnSpc>
                          <a:spcPct val="107000"/>
                        </a:lnSpc>
                        <a:spcAft>
                          <a:spcPts val="800"/>
                        </a:spcAft>
                      </a:pPr>
                      <a:r>
                        <a:rPr lang="de-CH" sz="1400">
                          <a:effectLst/>
                        </a:rPr>
                        <a:t>27.Feb-12.Mar 2023</a:t>
                      </a:r>
                      <a:endParaRPr lang="de-CH"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e-CH" sz="1400">
                          <a:effectLst/>
                        </a:rPr>
                        <a:t>Nattorientering</a:t>
                      </a:r>
                      <a:endParaRPr lang="de-CH"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62048090"/>
                  </a:ext>
                </a:extLst>
              </a:tr>
              <a:tr h="318135">
                <a:tc>
                  <a:txBody>
                    <a:bodyPr/>
                    <a:lstStyle/>
                    <a:p>
                      <a:pPr>
                        <a:lnSpc>
                          <a:spcPct val="107000"/>
                        </a:lnSpc>
                        <a:spcAft>
                          <a:spcPts val="800"/>
                        </a:spcAft>
                      </a:pPr>
                      <a:r>
                        <a:rPr lang="de-CH" sz="1400">
                          <a:effectLst/>
                        </a:rPr>
                        <a:t>13.Mar-26.Mar 2023</a:t>
                      </a:r>
                      <a:endParaRPr lang="de-CH"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e-CH" sz="1400">
                          <a:effectLst/>
                        </a:rPr>
                        <a:t>Finslipa tekniken</a:t>
                      </a:r>
                      <a:endParaRPr lang="de-CH"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2831256"/>
                  </a:ext>
                </a:extLst>
              </a:tr>
              <a:tr h="330835">
                <a:tc>
                  <a:txBody>
                    <a:bodyPr/>
                    <a:lstStyle/>
                    <a:p>
                      <a:pPr>
                        <a:lnSpc>
                          <a:spcPct val="107000"/>
                        </a:lnSpc>
                        <a:spcAft>
                          <a:spcPts val="800"/>
                        </a:spcAft>
                      </a:pPr>
                      <a:r>
                        <a:rPr lang="de-CH" sz="1400">
                          <a:effectLst/>
                        </a:rPr>
                        <a:t>27.Mar-9.Apr 2023</a:t>
                      </a:r>
                      <a:endParaRPr lang="de-CH"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e-CH" sz="1400">
                          <a:effectLst/>
                        </a:rPr>
                        <a:t>Tävlingsförberedande</a:t>
                      </a:r>
                      <a:endParaRPr lang="de-CH"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5749630"/>
                  </a:ext>
                </a:extLst>
              </a:tr>
              <a:tr h="330835">
                <a:tc>
                  <a:txBody>
                    <a:bodyPr/>
                    <a:lstStyle/>
                    <a:p>
                      <a:pPr>
                        <a:lnSpc>
                          <a:spcPct val="107000"/>
                        </a:lnSpc>
                        <a:spcAft>
                          <a:spcPts val="800"/>
                        </a:spcAft>
                      </a:pPr>
                      <a:r>
                        <a:rPr lang="de-CH" sz="1400">
                          <a:effectLst/>
                        </a:rPr>
                        <a:t>10.Apr-23.Apr 2023</a:t>
                      </a:r>
                      <a:endParaRPr lang="de-CH"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400" dirty="0">
                          <a:effectLst/>
                        </a:rPr>
                        <a:t>Performing</a:t>
                      </a:r>
                      <a:endParaRPr lang="de-CH"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2912031"/>
                  </a:ext>
                </a:extLst>
              </a:tr>
              <a:tr h="330835">
                <a:tc>
                  <a:txBody>
                    <a:bodyPr/>
                    <a:lstStyle/>
                    <a:p>
                      <a:pPr>
                        <a:lnSpc>
                          <a:spcPct val="107000"/>
                        </a:lnSpc>
                        <a:spcAft>
                          <a:spcPts val="800"/>
                        </a:spcAft>
                      </a:pPr>
                      <a:r>
                        <a:rPr lang="de-CH" sz="1400">
                          <a:effectLst/>
                        </a:rPr>
                        <a:t>24.Apr-7.Maj 2023</a:t>
                      </a:r>
                      <a:endParaRPr lang="de-CH"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400">
                          <a:effectLst/>
                        </a:rPr>
                        <a:t>Tänka rätt (Mental training)</a:t>
                      </a:r>
                      <a:endParaRPr lang="de-CH"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31052314"/>
                  </a:ext>
                </a:extLst>
              </a:tr>
              <a:tr h="330835">
                <a:tc>
                  <a:txBody>
                    <a:bodyPr/>
                    <a:lstStyle/>
                    <a:p>
                      <a:pPr>
                        <a:lnSpc>
                          <a:spcPct val="107000"/>
                        </a:lnSpc>
                        <a:spcAft>
                          <a:spcPts val="800"/>
                        </a:spcAft>
                      </a:pPr>
                      <a:r>
                        <a:rPr lang="de-CH" sz="1400">
                          <a:effectLst/>
                        </a:rPr>
                        <a:t>8. Maj-10mila (20maj) 2023</a:t>
                      </a:r>
                      <a:endParaRPr lang="de-CH"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e-CH" sz="1400" dirty="0">
                          <a:effectLst/>
                        </a:rPr>
                        <a:t>Formtoppa</a:t>
                      </a:r>
                      <a:endParaRPr lang="de-CH"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6667263"/>
                  </a:ext>
                </a:extLst>
              </a:tr>
            </a:tbl>
          </a:graphicData>
        </a:graphic>
      </p:graphicFrame>
      <p:pic>
        <p:nvPicPr>
          <p:cNvPr id="10" name="Grafik 9">
            <a:extLst>
              <a:ext uri="{FF2B5EF4-FFF2-40B4-BE49-F238E27FC236}">
                <a16:creationId xmlns:a16="http://schemas.microsoft.com/office/drawing/2014/main" id="{542923D4-055D-226F-06CE-B373086A9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554" y="2672776"/>
            <a:ext cx="3721034" cy="3721034"/>
          </a:xfrm>
          <a:prstGeom prst="rect">
            <a:avLst/>
          </a:prstGeom>
        </p:spPr>
      </p:pic>
    </p:spTree>
    <p:extLst>
      <p:ext uri="{BB962C8B-B14F-4D97-AF65-F5344CB8AC3E}">
        <p14:creationId xmlns:p14="http://schemas.microsoft.com/office/powerpoint/2010/main" val="78750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175C6-85F9-7315-809A-B2675CD7833E}"/>
              </a:ext>
            </a:extLst>
          </p:cNvPr>
          <p:cNvSpPr>
            <a:spLocks noGrp="1"/>
          </p:cNvSpPr>
          <p:nvPr>
            <p:ph type="title"/>
          </p:nvPr>
        </p:nvSpPr>
        <p:spPr>
          <a:xfrm>
            <a:off x="1121556" y="365125"/>
            <a:ext cx="10232243" cy="1325563"/>
          </a:xfrm>
        </p:spPr>
        <p:txBody>
          <a:bodyPr>
            <a:normAutofit/>
          </a:bodyPr>
          <a:lstStyle/>
          <a:p>
            <a:r>
              <a:rPr lang="de-CH" sz="6000" dirty="0">
                <a:latin typeface="Bahnschrift" panose="020B0502040204020203" pitchFamily="34" charset="0"/>
              </a:rPr>
              <a:t>Can </a:t>
            </a:r>
            <a:r>
              <a:rPr lang="en-US" sz="6000" dirty="0">
                <a:latin typeface="Bahnschrift" panose="020B0502040204020203" pitchFamily="34" charset="0"/>
              </a:rPr>
              <a:t>you</a:t>
            </a:r>
            <a:r>
              <a:rPr lang="de-CH" sz="6000" dirty="0">
                <a:latin typeface="Bahnschrift" panose="020B0502040204020203" pitchFamily="34" charset="0"/>
              </a:rPr>
              <a:t> </a:t>
            </a:r>
            <a:r>
              <a:rPr lang="en-US" sz="6000" dirty="0">
                <a:latin typeface="Bahnschrift" panose="020B0502040204020203" pitchFamily="34" charset="0"/>
              </a:rPr>
              <a:t>contribute</a:t>
            </a:r>
            <a:r>
              <a:rPr lang="de-CH" sz="6000" dirty="0">
                <a:latin typeface="Bahnschrift" panose="020B0502040204020203" pitchFamily="34" charset="0"/>
              </a:rPr>
              <a:t>? Yes!</a:t>
            </a:r>
          </a:p>
        </p:txBody>
      </p:sp>
      <p:pic>
        <p:nvPicPr>
          <p:cNvPr id="3" name="Grafik 2">
            <a:extLst>
              <a:ext uri="{FF2B5EF4-FFF2-40B4-BE49-F238E27FC236}">
                <a16:creationId xmlns:a16="http://schemas.microsoft.com/office/drawing/2014/main" id="{D427158E-EF56-4C62-AB2E-9E134626B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5" y="93307"/>
            <a:ext cx="933132" cy="751114"/>
          </a:xfrm>
          <a:prstGeom prst="rect">
            <a:avLst/>
          </a:prstGeom>
        </p:spPr>
      </p:pic>
      <p:pic>
        <p:nvPicPr>
          <p:cNvPr id="4" name="Grafik 3">
            <a:extLst>
              <a:ext uri="{FF2B5EF4-FFF2-40B4-BE49-F238E27FC236}">
                <a16:creationId xmlns:a16="http://schemas.microsoft.com/office/drawing/2014/main" id="{7B89CE43-66F8-6CD6-9324-618943640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3761" y="-193918"/>
            <a:ext cx="1032069" cy="1325563"/>
          </a:xfrm>
          <a:prstGeom prst="rect">
            <a:avLst/>
          </a:prstGeom>
        </p:spPr>
      </p:pic>
      <p:sp>
        <p:nvSpPr>
          <p:cNvPr id="5" name="Textfeld 4">
            <a:extLst>
              <a:ext uri="{FF2B5EF4-FFF2-40B4-BE49-F238E27FC236}">
                <a16:creationId xmlns:a16="http://schemas.microsoft.com/office/drawing/2014/main" id="{794A3BBA-4150-45FB-6C9E-1584F64FF207}"/>
              </a:ext>
            </a:extLst>
          </p:cNvPr>
          <p:cNvSpPr txBox="1"/>
          <p:nvPr/>
        </p:nvSpPr>
        <p:spPr>
          <a:xfrm>
            <a:off x="1121554" y="1690688"/>
            <a:ext cx="7751857" cy="4893647"/>
          </a:xfrm>
          <a:prstGeom prst="rect">
            <a:avLst/>
          </a:prstGeom>
          <a:noFill/>
        </p:spPr>
        <p:txBody>
          <a:bodyPr wrap="square" rtlCol="0">
            <a:spAutoFit/>
          </a:bodyPr>
          <a:lstStyle/>
          <a:p>
            <a:pPr marL="285750" indent="-285750">
              <a:buFont typeface="Arial" panose="020B0604020202020204" pitchFamily="34" charset="0"/>
              <a:buChar char="•"/>
            </a:pPr>
            <a:r>
              <a:rPr lang="de-CH" sz="2400" dirty="0">
                <a:latin typeface="Bahnschrift" panose="020B0502040204020203" pitchFamily="34" charset="0"/>
              </a:rPr>
              <a:t>Are </a:t>
            </a:r>
            <a:r>
              <a:rPr lang="de-CH" sz="2400" dirty="0" err="1">
                <a:latin typeface="Bahnschrift" panose="020B0502040204020203" pitchFamily="34" charset="0"/>
              </a:rPr>
              <a:t>you</a:t>
            </a:r>
            <a:r>
              <a:rPr lang="de-CH" sz="2400" dirty="0">
                <a:latin typeface="Bahnschrift" panose="020B0502040204020203" pitchFamily="34" charset="0"/>
              </a:rPr>
              <a:t> </a:t>
            </a:r>
            <a:r>
              <a:rPr lang="en-US" sz="2400" dirty="0">
                <a:latin typeface="Bahnschrift" panose="020B0502040204020203" pitchFamily="34" charset="0"/>
              </a:rPr>
              <a:t>good</a:t>
            </a:r>
            <a:r>
              <a:rPr lang="de-CH" sz="2400" dirty="0">
                <a:latin typeface="Bahnschrift" panose="020B0502040204020203" pitchFamily="34" charset="0"/>
              </a:rPr>
              <a:t> in </a:t>
            </a:r>
            <a:r>
              <a:rPr lang="de-CH" sz="2400" dirty="0" err="1">
                <a:latin typeface="Bahnschrift" panose="020B0502040204020203" pitchFamily="34" charset="0"/>
              </a:rPr>
              <a:t>setting</a:t>
            </a:r>
            <a:r>
              <a:rPr lang="de-CH" sz="2400" dirty="0">
                <a:latin typeface="Bahnschrift" panose="020B0502040204020203" pitchFamily="34" charset="0"/>
              </a:rPr>
              <a:t> </a:t>
            </a:r>
            <a:r>
              <a:rPr lang="de-CH" sz="2400" dirty="0" err="1">
                <a:latin typeface="Bahnschrift" panose="020B0502040204020203" pitchFamily="34" charset="0"/>
              </a:rPr>
              <a:t>courses</a:t>
            </a:r>
            <a:r>
              <a:rPr lang="de-CH" sz="2400" dirty="0">
                <a:latin typeface="Bahnschrift" panose="020B0502040204020203" pitchFamily="34" charset="0"/>
              </a:rPr>
              <a:t>?</a:t>
            </a:r>
          </a:p>
          <a:p>
            <a:pPr marL="285750" indent="-285750">
              <a:buFont typeface="Arial" panose="020B0604020202020204" pitchFamily="34" charset="0"/>
              <a:buChar char="•"/>
            </a:pPr>
            <a:endParaRPr lang="de-CH" sz="2400" dirty="0">
              <a:latin typeface="Bahnschrift" panose="020B0502040204020203" pitchFamily="34" charset="0"/>
            </a:endParaRPr>
          </a:p>
          <a:p>
            <a:pPr marL="285750" indent="-285750">
              <a:buFont typeface="Arial" panose="020B0604020202020204" pitchFamily="34" charset="0"/>
              <a:buChar char="•"/>
            </a:pPr>
            <a:r>
              <a:rPr lang="de-CH" sz="2400" dirty="0">
                <a:latin typeface="Bahnschrift" panose="020B0502040204020203" pitchFamily="34" charset="0"/>
              </a:rPr>
              <a:t>Are </a:t>
            </a:r>
            <a:r>
              <a:rPr lang="de-CH" sz="2400" dirty="0" err="1">
                <a:latin typeface="Bahnschrift" panose="020B0502040204020203" pitchFamily="34" charset="0"/>
              </a:rPr>
              <a:t>you</a:t>
            </a:r>
            <a:r>
              <a:rPr lang="de-CH" sz="2400" dirty="0">
                <a:latin typeface="Bahnschrift" panose="020B0502040204020203" pitchFamily="34" charset="0"/>
              </a:rPr>
              <a:t> keen </a:t>
            </a:r>
            <a:r>
              <a:rPr lang="de-CH" sz="2400" dirty="0" err="1">
                <a:latin typeface="Bahnschrift" panose="020B0502040204020203" pitchFamily="34" charset="0"/>
              </a:rPr>
              <a:t>to</a:t>
            </a:r>
            <a:r>
              <a:rPr lang="de-CH" sz="2400" dirty="0">
                <a:latin typeface="Bahnschrift" panose="020B0502040204020203" pitchFamily="34" charset="0"/>
              </a:rPr>
              <a:t> support </a:t>
            </a:r>
            <a:r>
              <a:rPr lang="de-CH" sz="2400" dirty="0" err="1">
                <a:latin typeface="Bahnschrift" panose="020B0502040204020203" pitchFamily="34" charset="0"/>
              </a:rPr>
              <a:t>us</a:t>
            </a:r>
            <a:r>
              <a:rPr lang="de-CH" sz="2400" dirty="0">
                <a:latin typeface="Bahnschrift" panose="020B0502040204020203" pitchFamily="34" charset="0"/>
              </a:rPr>
              <a:t> </a:t>
            </a:r>
            <a:r>
              <a:rPr lang="de-CH" sz="2400" dirty="0" err="1">
                <a:latin typeface="Bahnschrift" panose="020B0502040204020203" pitchFamily="34" charset="0"/>
              </a:rPr>
              <a:t>during</a:t>
            </a:r>
            <a:r>
              <a:rPr lang="de-CH" sz="2400" dirty="0">
                <a:latin typeface="Bahnschrift" panose="020B0502040204020203" pitchFamily="34" charset="0"/>
              </a:rPr>
              <a:t> a </a:t>
            </a:r>
            <a:r>
              <a:rPr lang="de-CH" sz="2400" dirty="0" err="1">
                <a:latin typeface="Bahnschrift" panose="020B0502040204020203" pitchFamily="34" charset="0"/>
              </a:rPr>
              <a:t>big</a:t>
            </a:r>
            <a:r>
              <a:rPr lang="de-CH" sz="2400" dirty="0">
                <a:latin typeface="Bahnschrift" panose="020B0502040204020203" pitchFamily="34" charset="0"/>
              </a:rPr>
              <a:t> </a:t>
            </a:r>
            <a:r>
              <a:rPr lang="de-CH" sz="2400" dirty="0" err="1">
                <a:latin typeface="Bahnschrift" panose="020B0502040204020203" pitchFamily="34" charset="0"/>
              </a:rPr>
              <a:t>relay</a:t>
            </a:r>
            <a:r>
              <a:rPr lang="de-CH" sz="2400" dirty="0">
                <a:latin typeface="Bahnschrift" panose="020B0502040204020203" pitchFamily="34" charset="0"/>
              </a:rPr>
              <a:t>?</a:t>
            </a:r>
          </a:p>
          <a:p>
            <a:pPr marL="285750" indent="-285750">
              <a:buFont typeface="Arial" panose="020B0604020202020204" pitchFamily="34" charset="0"/>
              <a:buChar char="•"/>
            </a:pPr>
            <a:endParaRPr lang="de-CH" sz="2400" dirty="0">
              <a:latin typeface="Bahnschrift" panose="020B0502040204020203" pitchFamily="34" charset="0"/>
            </a:endParaRPr>
          </a:p>
          <a:p>
            <a:pPr marL="285750" indent="-285750">
              <a:buFont typeface="Arial" panose="020B0604020202020204" pitchFamily="34" charset="0"/>
              <a:buChar char="•"/>
            </a:pPr>
            <a:r>
              <a:rPr lang="de-CH" sz="2400" dirty="0">
                <a:latin typeface="Bahnschrift" panose="020B0502040204020203" pitchFamily="34" charset="0"/>
              </a:rPr>
              <a:t>Can </a:t>
            </a:r>
            <a:r>
              <a:rPr lang="de-CH" sz="2400" dirty="0" err="1">
                <a:latin typeface="Bahnschrift" panose="020B0502040204020203" pitchFamily="34" charset="0"/>
              </a:rPr>
              <a:t>you</a:t>
            </a:r>
            <a:r>
              <a:rPr lang="de-CH" sz="2400" dirty="0">
                <a:latin typeface="Bahnschrift" panose="020B0502040204020203" pitchFamily="34" charset="0"/>
              </a:rPr>
              <a:t> </a:t>
            </a:r>
            <a:r>
              <a:rPr lang="de-CH" sz="2400" dirty="0" err="1">
                <a:latin typeface="Bahnschrift" panose="020B0502040204020203" pitchFamily="34" charset="0"/>
              </a:rPr>
              <a:t>arrange</a:t>
            </a:r>
            <a:r>
              <a:rPr lang="de-CH" sz="2400" dirty="0">
                <a:latin typeface="Bahnschrift" panose="020B0502040204020203" pitchFamily="34" charset="0"/>
              </a:rPr>
              <a:t> a </a:t>
            </a:r>
            <a:r>
              <a:rPr lang="en-US" sz="2400" dirty="0">
                <a:latin typeface="Bahnschrift" panose="020B0502040204020203" pitchFamily="34" charset="0"/>
              </a:rPr>
              <a:t>training</a:t>
            </a:r>
            <a:r>
              <a:rPr lang="de-CH" sz="2400" dirty="0">
                <a:latin typeface="Bahnschrift" panose="020B0502040204020203" pitchFamily="34" charset="0"/>
              </a:rPr>
              <a:t> </a:t>
            </a:r>
            <a:r>
              <a:rPr lang="de-CH" sz="2400" dirty="0" err="1">
                <a:latin typeface="Bahnschrift" panose="020B0502040204020203" pitchFamily="34" charset="0"/>
              </a:rPr>
              <a:t>or</a:t>
            </a:r>
            <a:r>
              <a:rPr lang="de-CH" sz="2400" dirty="0">
                <a:latin typeface="Bahnschrift" panose="020B0502040204020203" pitchFamily="34" charset="0"/>
              </a:rPr>
              <a:t> </a:t>
            </a:r>
            <a:r>
              <a:rPr lang="de-CH" sz="2400" dirty="0" err="1">
                <a:latin typeface="Bahnschrift" panose="020B0502040204020203" pitchFamily="34" charset="0"/>
              </a:rPr>
              <a:t>motivate</a:t>
            </a:r>
            <a:r>
              <a:rPr lang="de-CH" sz="2400" dirty="0">
                <a:latin typeface="Bahnschrift" panose="020B0502040204020203" pitchFamily="34" charset="0"/>
              </a:rPr>
              <a:t> </a:t>
            </a:r>
            <a:r>
              <a:rPr lang="de-CH" sz="2400" dirty="0" err="1">
                <a:latin typeface="Bahnschrift" panose="020B0502040204020203" pitchFamily="34" charset="0"/>
              </a:rPr>
              <a:t>others</a:t>
            </a:r>
            <a:r>
              <a:rPr lang="de-CH" sz="2400" dirty="0">
                <a:latin typeface="Bahnschrift" panose="020B0502040204020203" pitchFamily="34" charset="0"/>
              </a:rPr>
              <a:t> </a:t>
            </a:r>
            <a:r>
              <a:rPr lang="de-CH" sz="2400" dirty="0" err="1">
                <a:latin typeface="Bahnschrift" panose="020B0502040204020203" pitchFamily="34" charset="0"/>
              </a:rPr>
              <a:t>to</a:t>
            </a:r>
            <a:r>
              <a:rPr lang="de-CH" sz="2400" dirty="0">
                <a:latin typeface="Bahnschrift" panose="020B0502040204020203" pitchFamily="34" charset="0"/>
              </a:rPr>
              <a:t> </a:t>
            </a:r>
            <a:r>
              <a:rPr lang="de-CH" sz="2400" dirty="0" err="1">
                <a:latin typeface="Bahnschrift" panose="020B0502040204020203" pitchFamily="34" charset="0"/>
              </a:rPr>
              <a:t>join</a:t>
            </a:r>
            <a:r>
              <a:rPr lang="de-CH" sz="2400" dirty="0">
                <a:latin typeface="Bahnschrift" panose="020B0502040204020203" pitchFamily="34" charset="0"/>
              </a:rPr>
              <a:t> </a:t>
            </a:r>
            <a:r>
              <a:rPr lang="de-CH" sz="2400" dirty="0" err="1">
                <a:latin typeface="Bahnschrift" panose="020B0502040204020203" pitchFamily="34" charset="0"/>
              </a:rPr>
              <a:t>the</a:t>
            </a:r>
            <a:r>
              <a:rPr lang="de-CH" sz="2400" dirty="0">
                <a:latin typeface="Bahnschrift" panose="020B0502040204020203" pitchFamily="34" charset="0"/>
              </a:rPr>
              <a:t> </a:t>
            </a:r>
            <a:r>
              <a:rPr lang="de-CH" sz="2400" dirty="0" err="1">
                <a:latin typeface="Bahnschrift" panose="020B0502040204020203" pitchFamily="34" charset="0"/>
              </a:rPr>
              <a:t>trainings</a:t>
            </a:r>
            <a:r>
              <a:rPr lang="de-CH" sz="2400" dirty="0">
                <a:latin typeface="Bahnschrift" panose="020B0502040204020203" pitchFamily="34" charset="0"/>
              </a:rPr>
              <a:t>?</a:t>
            </a:r>
          </a:p>
          <a:p>
            <a:pPr marL="285750" indent="-285750">
              <a:buFont typeface="Arial" panose="020B0604020202020204" pitchFamily="34" charset="0"/>
              <a:buChar char="•"/>
            </a:pPr>
            <a:endParaRPr lang="de-CH" sz="2400" dirty="0">
              <a:latin typeface="Bahnschrift" panose="020B0502040204020203" pitchFamily="34" charset="0"/>
            </a:endParaRPr>
          </a:p>
          <a:p>
            <a:pPr marL="285750" indent="-285750">
              <a:buFont typeface="Arial" panose="020B0604020202020204" pitchFamily="34" charset="0"/>
              <a:buChar char="•"/>
            </a:pPr>
            <a:endParaRPr lang="de-CH" sz="2400" dirty="0">
              <a:latin typeface="Bahnschrift" panose="020B0502040204020203" pitchFamily="34" charset="0"/>
            </a:endParaRPr>
          </a:p>
          <a:p>
            <a:pPr marL="285750" indent="-285750">
              <a:buFont typeface="Arial" panose="020B0604020202020204" pitchFamily="34" charset="0"/>
              <a:buChar char="•"/>
            </a:pPr>
            <a:r>
              <a:rPr lang="de-CH" sz="2400" dirty="0">
                <a:latin typeface="Bahnschrift" panose="020B0502040204020203" pitchFamily="34" charset="0"/>
              </a:rPr>
              <a:t>Do </a:t>
            </a:r>
            <a:r>
              <a:rPr lang="de-CH" sz="2400" dirty="0" err="1">
                <a:latin typeface="Bahnschrift" panose="020B0502040204020203" pitchFamily="34" charset="0"/>
              </a:rPr>
              <a:t>you</a:t>
            </a:r>
            <a:r>
              <a:rPr lang="de-CH" sz="2400" dirty="0">
                <a:latin typeface="Bahnschrift" panose="020B0502040204020203" pitchFamily="34" charset="0"/>
              </a:rPr>
              <a:t> </a:t>
            </a:r>
            <a:r>
              <a:rPr lang="de-CH" sz="2400" dirty="0" err="1">
                <a:latin typeface="Bahnschrift" panose="020B0502040204020203" pitchFamily="34" charset="0"/>
              </a:rPr>
              <a:t>have</a:t>
            </a:r>
            <a:r>
              <a:rPr lang="de-CH" sz="2400" dirty="0">
                <a:latin typeface="Bahnschrift" panose="020B0502040204020203" pitchFamily="34" charset="0"/>
              </a:rPr>
              <a:t> </a:t>
            </a:r>
            <a:r>
              <a:rPr lang="de-CH" sz="2400" dirty="0" err="1">
                <a:latin typeface="Bahnschrift" panose="020B0502040204020203" pitchFamily="34" charset="0"/>
              </a:rPr>
              <a:t>other</a:t>
            </a:r>
            <a:r>
              <a:rPr lang="de-CH" sz="2400" dirty="0">
                <a:latin typeface="Bahnschrift" panose="020B0502040204020203" pitchFamily="34" charset="0"/>
              </a:rPr>
              <a:t> </a:t>
            </a:r>
            <a:r>
              <a:rPr lang="de-CH" sz="2400" dirty="0" err="1">
                <a:latin typeface="Bahnschrift" panose="020B0502040204020203" pitchFamily="34" charset="0"/>
              </a:rPr>
              <a:t>skills</a:t>
            </a:r>
            <a:r>
              <a:rPr lang="de-CH" sz="2400" dirty="0">
                <a:latin typeface="Bahnschrift" panose="020B0502040204020203" pitchFamily="34" charset="0"/>
              </a:rPr>
              <a:t> </a:t>
            </a:r>
            <a:r>
              <a:rPr lang="de-CH" sz="2400" dirty="0" err="1">
                <a:latin typeface="Bahnschrift" panose="020B0502040204020203" pitchFamily="34" charset="0"/>
              </a:rPr>
              <a:t>we</a:t>
            </a:r>
            <a:r>
              <a:rPr lang="de-CH" sz="2400" dirty="0">
                <a:latin typeface="Bahnschrift" panose="020B0502040204020203" pitchFamily="34" charset="0"/>
              </a:rPr>
              <a:t> </a:t>
            </a:r>
            <a:r>
              <a:rPr lang="de-CH" sz="2400" dirty="0" err="1">
                <a:latin typeface="Bahnschrift" panose="020B0502040204020203" pitchFamily="34" charset="0"/>
              </a:rPr>
              <a:t>dont</a:t>
            </a:r>
            <a:r>
              <a:rPr lang="de-CH" sz="2400" dirty="0">
                <a:latin typeface="Bahnschrift" panose="020B0502040204020203" pitchFamily="34" charset="0"/>
              </a:rPr>
              <a:t> </a:t>
            </a:r>
            <a:r>
              <a:rPr lang="de-CH" sz="2400" dirty="0" err="1">
                <a:latin typeface="Bahnschrift" panose="020B0502040204020203" pitchFamily="34" charset="0"/>
              </a:rPr>
              <a:t>know</a:t>
            </a:r>
            <a:r>
              <a:rPr lang="de-CH" sz="2400" dirty="0">
                <a:latin typeface="Bahnschrift" panose="020B0502040204020203" pitchFamily="34" charset="0"/>
              </a:rPr>
              <a:t> </a:t>
            </a:r>
            <a:r>
              <a:rPr lang="de-CH" sz="2400" dirty="0" err="1">
                <a:latin typeface="Bahnschrift" panose="020B0502040204020203" pitchFamily="34" charset="0"/>
              </a:rPr>
              <a:t>about</a:t>
            </a:r>
            <a:r>
              <a:rPr lang="de-CH" sz="2400" dirty="0">
                <a:latin typeface="Bahnschrift" panose="020B0502040204020203" pitchFamily="34" charset="0"/>
              </a:rPr>
              <a:t> and </a:t>
            </a:r>
            <a:r>
              <a:rPr lang="de-CH" sz="2400" dirty="0" err="1">
                <a:latin typeface="Bahnschrift" panose="020B0502040204020203" pitchFamily="34" charset="0"/>
              </a:rPr>
              <a:t>that</a:t>
            </a:r>
            <a:r>
              <a:rPr lang="de-CH" sz="2400" dirty="0">
                <a:latin typeface="Bahnschrift" panose="020B0502040204020203" pitchFamily="34" charset="0"/>
              </a:rPr>
              <a:t> </a:t>
            </a:r>
            <a:r>
              <a:rPr lang="de-CH" sz="2400" dirty="0" err="1">
                <a:latin typeface="Bahnschrift" panose="020B0502040204020203" pitchFamily="34" charset="0"/>
              </a:rPr>
              <a:t>could</a:t>
            </a:r>
            <a:r>
              <a:rPr lang="de-CH" sz="2400" dirty="0">
                <a:latin typeface="Bahnschrift" panose="020B0502040204020203" pitchFamily="34" charset="0"/>
              </a:rPr>
              <a:t> </a:t>
            </a:r>
            <a:r>
              <a:rPr lang="de-CH" sz="2400" dirty="0" err="1">
                <a:latin typeface="Bahnschrift" panose="020B0502040204020203" pitchFamily="34" charset="0"/>
              </a:rPr>
              <a:t>help</a:t>
            </a:r>
            <a:r>
              <a:rPr lang="de-CH" sz="2400" dirty="0">
                <a:latin typeface="Bahnschrift" panose="020B0502040204020203" pitchFamily="34" charset="0"/>
              </a:rPr>
              <a:t> </a:t>
            </a:r>
            <a:r>
              <a:rPr lang="de-CH" sz="2400" dirty="0" err="1">
                <a:latin typeface="Bahnschrift" panose="020B0502040204020203" pitchFamily="34" charset="0"/>
              </a:rPr>
              <a:t>us</a:t>
            </a:r>
            <a:r>
              <a:rPr lang="de-CH" sz="2400" dirty="0">
                <a:latin typeface="Bahnschrift" panose="020B0502040204020203" pitchFamily="34" charset="0"/>
              </a:rPr>
              <a:t>?</a:t>
            </a:r>
          </a:p>
          <a:p>
            <a:pPr marL="285750" indent="-285750">
              <a:buFont typeface="Arial" panose="020B0604020202020204" pitchFamily="34" charset="0"/>
              <a:buChar char="•"/>
            </a:pPr>
            <a:endParaRPr lang="de-CH" sz="2400" dirty="0">
              <a:latin typeface="Bahnschrift" panose="020B0502040204020203" pitchFamily="34" charset="0"/>
            </a:endParaRPr>
          </a:p>
          <a:p>
            <a:pPr marL="285750" indent="-285750">
              <a:buFont typeface="Arial" panose="020B0604020202020204" pitchFamily="34" charset="0"/>
              <a:buChar char="•"/>
            </a:pPr>
            <a:endParaRPr lang="de-CH" sz="2400" dirty="0">
              <a:latin typeface="Bahnschrift" panose="020B0502040204020203" pitchFamily="34" charset="0"/>
            </a:endParaRPr>
          </a:p>
          <a:p>
            <a:r>
              <a:rPr lang="de-CH" sz="2400" dirty="0" err="1">
                <a:latin typeface="Bahnschrift" panose="020B0502040204020203" pitchFamily="34" charset="0"/>
              </a:rPr>
              <a:t>Feel</a:t>
            </a:r>
            <a:r>
              <a:rPr lang="de-CH" sz="2400" dirty="0">
                <a:latin typeface="Bahnschrift" panose="020B0502040204020203" pitchFamily="34" charset="0"/>
              </a:rPr>
              <a:t> </a:t>
            </a:r>
            <a:r>
              <a:rPr lang="de-CH" sz="2400" dirty="0" err="1">
                <a:latin typeface="Bahnschrift" panose="020B0502040204020203" pitchFamily="34" charset="0"/>
              </a:rPr>
              <a:t>free</a:t>
            </a:r>
            <a:r>
              <a:rPr lang="de-CH" sz="2400" dirty="0">
                <a:latin typeface="Bahnschrift" panose="020B0502040204020203" pitchFamily="34" charset="0"/>
              </a:rPr>
              <a:t> </a:t>
            </a:r>
            <a:r>
              <a:rPr lang="de-CH" sz="2400" dirty="0" err="1">
                <a:latin typeface="Bahnschrift" panose="020B0502040204020203" pitchFamily="34" charset="0"/>
              </a:rPr>
              <a:t>to</a:t>
            </a:r>
            <a:r>
              <a:rPr lang="de-CH" sz="2400" dirty="0">
                <a:latin typeface="Bahnschrift" panose="020B0502040204020203" pitchFamily="34" charset="0"/>
              </a:rPr>
              <a:t> </a:t>
            </a:r>
            <a:r>
              <a:rPr lang="de-CH" sz="2400" dirty="0" err="1">
                <a:latin typeface="Bahnschrift" panose="020B0502040204020203" pitchFamily="34" charset="0"/>
              </a:rPr>
              <a:t>contact</a:t>
            </a:r>
            <a:r>
              <a:rPr lang="de-CH" sz="2400" dirty="0">
                <a:latin typeface="Bahnschrift" panose="020B0502040204020203" pitchFamily="34" charset="0"/>
              </a:rPr>
              <a:t> </a:t>
            </a:r>
            <a:r>
              <a:rPr lang="de-CH" sz="2400" dirty="0" err="1">
                <a:latin typeface="Bahnschrift" panose="020B0502040204020203" pitchFamily="34" charset="0"/>
              </a:rPr>
              <a:t>us</a:t>
            </a:r>
            <a:r>
              <a:rPr lang="de-CH" sz="2400" dirty="0">
                <a:latin typeface="Bahnschrift" panose="020B0502040204020203" pitchFamily="34" charset="0"/>
              </a:rPr>
              <a:t>! </a:t>
            </a:r>
          </a:p>
        </p:txBody>
      </p:sp>
    </p:spTree>
    <p:extLst>
      <p:ext uri="{BB962C8B-B14F-4D97-AF65-F5344CB8AC3E}">
        <p14:creationId xmlns:p14="http://schemas.microsoft.com/office/powerpoint/2010/main" val="1090500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175C6-85F9-7315-809A-B2675CD7833E}"/>
              </a:ext>
            </a:extLst>
          </p:cNvPr>
          <p:cNvSpPr>
            <a:spLocks noGrp="1"/>
          </p:cNvSpPr>
          <p:nvPr>
            <p:ph type="title"/>
          </p:nvPr>
        </p:nvSpPr>
        <p:spPr>
          <a:xfrm>
            <a:off x="1121556" y="365125"/>
            <a:ext cx="10232243" cy="1325563"/>
          </a:xfrm>
        </p:spPr>
        <p:txBody>
          <a:bodyPr>
            <a:normAutofit/>
          </a:bodyPr>
          <a:lstStyle/>
          <a:p>
            <a:r>
              <a:rPr lang="de-CH" sz="6000" dirty="0">
                <a:latin typeface="Bahnschrift" panose="020B0502040204020203" pitchFamily="34" charset="0"/>
              </a:rPr>
              <a:t>End Part 1 /</a:t>
            </a:r>
            <a:r>
              <a:rPr lang="de-CH" sz="2800" dirty="0">
                <a:latin typeface="Bahnschrift" panose="020B0502040204020203" pitchFamily="34" charset="0"/>
              </a:rPr>
              <a:t> </a:t>
            </a:r>
            <a:r>
              <a:rPr lang="de-CH" dirty="0">
                <a:latin typeface="Bahnschrift" panose="020B0502040204020203" pitchFamily="34" charset="0"/>
              </a:rPr>
              <a:t>Thank </a:t>
            </a:r>
            <a:r>
              <a:rPr lang="de-CH" dirty="0" err="1">
                <a:latin typeface="Bahnschrift" panose="020B0502040204020203" pitchFamily="34" charset="0"/>
              </a:rPr>
              <a:t>you</a:t>
            </a:r>
            <a:r>
              <a:rPr lang="de-CH" dirty="0">
                <a:latin typeface="Bahnschrift" panose="020B0502040204020203" pitchFamily="34" charset="0"/>
              </a:rPr>
              <a:t> </a:t>
            </a:r>
            <a:r>
              <a:rPr lang="de-CH" dirty="0" err="1">
                <a:latin typeface="Bahnschrift" panose="020B0502040204020203" pitchFamily="34" charset="0"/>
              </a:rPr>
              <a:t>for</a:t>
            </a:r>
            <a:r>
              <a:rPr lang="de-CH" dirty="0">
                <a:latin typeface="Bahnschrift" panose="020B0502040204020203" pitchFamily="34" charset="0"/>
              </a:rPr>
              <a:t> </a:t>
            </a:r>
            <a:r>
              <a:rPr lang="de-CH" dirty="0" err="1">
                <a:latin typeface="Bahnschrift" panose="020B0502040204020203" pitchFamily="34" charset="0"/>
              </a:rPr>
              <a:t>listening</a:t>
            </a:r>
            <a:r>
              <a:rPr lang="de-CH" dirty="0">
                <a:latin typeface="Bahnschrift" panose="020B0502040204020203" pitchFamily="34" charset="0"/>
              </a:rPr>
              <a:t>! </a:t>
            </a:r>
            <a:endParaRPr lang="de-CH" sz="6000" dirty="0">
              <a:latin typeface="Bahnschrift" panose="020B0502040204020203" pitchFamily="34" charset="0"/>
            </a:endParaRPr>
          </a:p>
        </p:txBody>
      </p:sp>
      <p:pic>
        <p:nvPicPr>
          <p:cNvPr id="3" name="Grafik 2">
            <a:extLst>
              <a:ext uri="{FF2B5EF4-FFF2-40B4-BE49-F238E27FC236}">
                <a16:creationId xmlns:a16="http://schemas.microsoft.com/office/drawing/2014/main" id="{D427158E-EF56-4C62-AB2E-9E134626B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5" y="93307"/>
            <a:ext cx="933132" cy="751114"/>
          </a:xfrm>
          <a:prstGeom prst="rect">
            <a:avLst/>
          </a:prstGeom>
        </p:spPr>
      </p:pic>
      <p:pic>
        <p:nvPicPr>
          <p:cNvPr id="4" name="Grafik 3">
            <a:extLst>
              <a:ext uri="{FF2B5EF4-FFF2-40B4-BE49-F238E27FC236}">
                <a16:creationId xmlns:a16="http://schemas.microsoft.com/office/drawing/2014/main" id="{7B89CE43-66F8-6CD6-9324-618943640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3761" y="-193918"/>
            <a:ext cx="1032069" cy="1325563"/>
          </a:xfrm>
          <a:prstGeom prst="rect">
            <a:avLst/>
          </a:prstGeom>
        </p:spPr>
      </p:pic>
      <p:sp>
        <p:nvSpPr>
          <p:cNvPr id="8" name="Textfeld 7">
            <a:extLst>
              <a:ext uri="{FF2B5EF4-FFF2-40B4-BE49-F238E27FC236}">
                <a16:creationId xmlns:a16="http://schemas.microsoft.com/office/drawing/2014/main" id="{FC772AD2-F1AF-4BDD-5BBF-47B119018A84}"/>
              </a:ext>
            </a:extLst>
          </p:cNvPr>
          <p:cNvSpPr txBox="1"/>
          <p:nvPr/>
        </p:nvSpPr>
        <p:spPr>
          <a:xfrm>
            <a:off x="2335006" y="1690688"/>
            <a:ext cx="7805342" cy="738664"/>
          </a:xfrm>
          <a:prstGeom prst="rect">
            <a:avLst/>
          </a:prstGeom>
          <a:noFill/>
        </p:spPr>
        <p:txBody>
          <a:bodyPr wrap="none" rtlCol="0">
            <a:spAutoFit/>
          </a:bodyPr>
          <a:lstStyle/>
          <a:p>
            <a:r>
              <a:rPr lang="en-US" sz="2400" dirty="0">
                <a:latin typeface="Bahnschrift" panose="020B0502040204020203" pitchFamily="34" charset="0"/>
                <a:ea typeface="Calibri" panose="020F0502020204030204" pitchFamily="34" charset="0"/>
                <a:cs typeface="Times New Roman" panose="02020603050405020304" pitchFamily="18" charset="0"/>
              </a:rPr>
              <a:t>A h</a:t>
            </a:r>
            <a:r>
              <a:rPr lang="en-US" sz="2400" dirty="0">
                <a:effectLst/>
                <a:latin typeface="Bahnschrift" panose="020B0502040204020203" pitchFamily="34" charset="0"/>
                <a:ea typeface="Calibri" panose="020F0502020204030204" pitchFamily="34" charset="0"/>
                <a:cs typeface="Times New Roman" panose="02020603050405020304" pitchFamily="18" charset="0"/>
              </a:rPr>
              <a:t>igh goal requires </a:t>
            </a:r>
            <a:r>
              <a:rPr lang="en-US" sz="2400" b="1" dirty="0">
                <a:effectLst/>
                <a:latin typeface="Bahnschrift" panose="020B0502040204020203" pitchFamily="34" charset="0"/>
                <a:ea typeface="Calibri" panose="020F0502020204030204" pitchFamily="34" charset="0"/>
                <a:cs typeface="Times New Roman" panose="02020603050405020304" pitchFamily="18" charset="0"/>
              </a:rPr>
              <a:t>everybody</a:t>
            </a:r>
            <a:r>
              <a:rPr lang="en-US" sz="2400" dirty="0">
                <a:effectLst/>
                <a:latin typeface="Bahnschrift" panose="020B0502040204020203" pitchFamily="34" charset="0"/>
                <a:ea typeface="Calibri" panose="020F0502020204030204" pitchFamily="34" charset="0"/>
                <a:cs typeface="Times New Roman" panose="02020603050405020304" pitchFamily="18" charset="0"/>
              </a:rPr>
              <a:t> to work hard towards </a:t>
            </a:r>
            <a:r>
              <a:rPr lang="de-CH" sz="2400" dirty="0" err="1">
                <a:effectLst/>
                <a:latin typeface="Bahnschrift" panose="020B0502040204020203" pitchFamily="34" charset="0"/>
                <a:ea typeface="Calibri" panose="020F0502020204030204" pitchFamily="34" charset="0"/>
                <a:cs typeface="Times New Roman" panose="02020603050405020304" pitchFamily="18" charset="0"/>
              </a:rPr>
              <a:t>it</a:t>
            </a:r>
            <a:endParaRPr lang="de-CH" sz="2400" dirty="0">
              <a:effectLst/>
              <a:latin typeface="Bahnschrift" panose="020B0502040204020203" pitchFamily="34" charset="0"/>
              <a:ea typeface="Calibri" panose="020F0502020204030204" pitchFamily="34" charset="0"/>
              <a:cs typeface="Times New Roman" panose="02020603050405020304" pitchFamily="18" charset="0"/>
            </a:endParaRPr>
          </a:p>
          <a:p>
            <a:endParaRPr lang="de-CH" dirty="0"/>
          </a:p>
        </p:txBody>
      </p:sp>
      <p:pic>
        <p:nvPicPr>
          <p:cNvPr id="6" name="Grafik 5">
            <a:extLst>
              <a:ext uri="{FF2B5EF4-FFF2-40B4-BE49-F238E27FC236}">
                <a16:creationId xmlns:a16="http://schemas.microsoft.com/office/drawing/2014/main" id="{9C36BC7C-8C41-5E58-6EB6-B42706E3BD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1220" y="2202226"/>
            <a:ext cx="7692914" cy="4452845"/>
          </a:xfrm>
          <a:prstGeom prst="rect">
            <a:avLst/>
          </a:prstGeom>
        </p:spPr>
      </p:pic>
    </p:spTree>
    <p:extLst>
      <p:ext uri="{BB962C8B-B14F-4D97-AF65-F5344CB8AC3E}">
        <p14:creationId xmlns:p14="http://schemas.microsoft.com/office/powerpoint/2010/main" val="3814906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175C6-85F9-7315-809A-B2675CD7833E}"/>
              </a:ext>
            </a:extLst>
          </p:cNvPr>
          <p:cNvSpPr>
            <a:spLocks noGrp="1"/>
          </p:cNvSpPr>
          <p:nvPr>
            <p:ph type="title"/>
          </p:nvPr>
        </p:nvSpPr>
        <p:spPr>
          <a:xfrm>
            <a:off x="1121556" y="365125"/>
            <a:ext cx="10232243" cy="1325563"/>
          </a:xfrm>
        </p:spPr>
        <p:txBody>
          <a:bodyPr>
            <a:normAutofit/>
          </a:bodyPr>
          <a:lstStyle/>
          <a:p>
            <a:r>
              <a:rPr lang="de-CH" sz="6000" dirty="0">
                <a:latin typeface="Bahnschrift" panose="020B0502040204020203" pitchFamily="34" charset="0"/>
              </a:rPr>
              <a:t>STORM </a:t>
            </a:r>
            <a:r>
              <a:rPr lang="de-CH" sz="6000" dirty="0" err="1">
                <a:latin typeface="Bahnschrift" panose="020B0502040204020203" pitchFamily="34" charset="0"/>
              </a:rPr>
              <a:t>introduction</a:t>
            </a:r>
            <a:endParaRPr lang="de-CH" sz="6000" dirty="0">
              <a:latin typeface="Bahnschrift" panose="020B0502040204020203" pitchFamily="34" charset="0"/>
            </a:endParaRPr>
          </a:p>
        </p:txBody>
      </p:sp>
      <p:pic>
        <p:nvPicPr>
          <p:cNvPr id="3" name="Grafik 2">
            <a:extLst>
              <a:ext uri="{FF2B5EF4-FFF2-40B4-BE49-F238E27FC236}">
                <a16:creationId xmlns:a16="http://schemas.microsoft.com/office/drawing/2014/main" id="{D427158E-EF56-4C62-AB2E-9E134626B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5" y="93307"/>
            <a:ext cx="933132" cy="751114"/>
          </a:xfrm>
          <a:prstGeom prst="rect">
            <a:avLst/>
          </a:prstGeom>
        </p:spPr>
      </p:pic>
      <p:pic>
        <p:nvPicPr>
          <p:cNvPr id="4" name="Grafik 3">
            <a:extLst>
              <a:ext uri="{FF2B5EF4-FFF2-40B4-BE49-F238E27FC236}">
                <a16:creationId xmlns:a16="http://schemas.microsoft.com/office/drawing/2014/main" id="{7B89CE43-66F8-6CD6-9324-618943640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3761" y="-193918"/>
            <a:ext cx="1032069" cy="1325563"/>
          </a:xfrm>
          <a:prstGeom prst="rect">
            <a:avLst/>
          </a:prstGeom>
        </p:spPr>
      </p:pic>
      <p:sp>
        <p:nvSpPr>
          <p:cNvPr id="5" name="Textfeld 4">
            <a:extLst>
              <a:ext uri="{FF2B5EF4-FFF2-40B4-BE49-F238E27FC236}">
                <a16:creationId xmlns:a16="http://schemas.microsoft.com/office/drawing/2014/main" id="{794A3BBA-4150-45FB-6C9E-1584F64FF207}"/>
              </a:ext>
            </a:extLst>
          </p:cNvPr>
          <p:cNvSpPr txBox="1"/>
          <p:nvPr/>
        </p:nvSpPr>
        <p:spPr>
          <a:xfrm>
            <a:off x="1121554" y="1690688"/>
            <a:ext cx="9851245" cy="369332"/>
          </a:xfrm>
          <a:prstGeom prst="rect">
            <a:avLst/>
          </a:prstGeom>
          <a:noFill/>
        </p:spPr>
        <p:txBody>
          <a:bodyPr wrap="square" rtlCol="0">
            <a:spAutoFit/>
          </a:bodyPr>
          <a:lstStyle/>
          <a:p>
            <a:r>
              <a:rPr lang="de-CH" dirty="0" err="1">
                <a:latin typeface="Bahnschrift" panose="020B0502040204020203" pitchFamily="34" charset="0"/>
              </a:rPr>
              <a:t>It</a:t>
            </a:r>
            <a:r>
              <a:rPr lang="de-CH" dirty="0">
                <a:latin typeface="Bahnschrift" panose="020B0502040204020203" pitchFamily="34" charset="0"/>
              </a:rPr>
              <a:t> </a:t>
            </a:r>
            <a:r>
              <a:rPr lang="de-CH" dirty="0" err="1">
                <a:latin typeface="Bahnschrift" panose="020B0502040204020203" pitchFamily="34" charset="0"/>
              </a:rPr>
              <a:t>is</a:t>
            </a:r>
            <a:r>
              <a:rPr lang="de-CH" dirty="0">
                <a:latin typeface="Bahnschrift" panose="020B0502040204020203" pitchFamily="34" charset="0"/>
              </a:rPr>
              <a:t> </a:t>
            </a:r>
            <a:r>
              <a:rPr lang="de-CH" dirty="0" err="1">
                <a:latin typeface="Bahnschrift" panose="020B0502040204020203" pitchFamily="34" charset="0"/>
              </a:rPr>
              <a:t>easier</a:t>
            </a:r>
            <a:r>
              <a:rPr lang="de-CH" dirty="0">
                <a:latin typeface="Bahnschrift" panose="020B0502040204020203" pitchFamily="34" charset="0"/>
              </a:rPr>
              <a:t> </a:t>
            </a:r>
            <a:r>
              <a:rPr lang="de-CH" dirty="0" err="1">
                <a:latin typeface="Bahnschrift" panose="020B0502040204020203" pitchFamily="34" charset="0"/>
              </a:rPr>
              <a:t>to</a:t>
            </a:r>
            <a:r>
              <a:rPr lang="de-CH" dirty="0">
                <a:latin typeface="Bahnschrift" panose="020B0502040204020203" pitchFamily="34" charset="0"/>
              </a:rPr>
              <a:t> </a:t>
            </a:r>
            <a:r>
              <a:rPr lang="de-CH" dirty="0" err="1">
                <a:latin typeface="Bahnschrift" panose="020B0502040204020203" pitchFamily="34" charset="0"/>
              </a:rPr>
              <a:t>work</a:t>
            </a:r>
            <a:r>
              <a:rPr lang="de-CH" dirty="0">
                <a:latin typeface="Bahnschrift" panose="020B0502040204020203" pitchFamily="34" charset="0"/>
              </a:rPr>
              <a:t> </a:t>
            </a:r>
            <a:r>
              <a:rPr lang="en-US" dirty="0">
                <a:latin typeface="Bahnschrift" panose="020B0502040204020203" pitchFamily="34" charset="0"/>
              </a:rPr>
              <a:t>structured</a:t>
            </a:r>
            <a:r>
              <a:rPr lang="de-CH" dirty="0">
                <a:latin typeface="Bahnschrift" panose="020B0502040204020203" pitchFamily="34" charset="0"/>
              </a:rPr>
              <a:t> and </a:t>
            </a:r>
            <a:r>
              <a:rPr lang="en-US" dirty="0">
                <a:latin typeface="Bahnschrift" panose="020B0502040204020203" pitchFamily="34" charset="0"/>
              </a:rPr>
              <a:t>successful</a:t>
            </a:r>
            <a:r>
              <a:rPr lang="de-CH" dirty="0">
                <a:latin typeface="Bahnschrift" panose="020B0502040204020203" pitchFamily="34" charset="0"/>
              </a:rPr>
              <a:t> </a:t>
            </a:r>
            <a:r>
              <a:rPr lang="de-CH" dirty="0" err="1">
                <a:latin typeface="Bahnschrift" panose="020B0502040204020203" pitchFamily="34" charset="0"/>
              </a:rPr>
              <a:t>if</a:t>
            </a:r>
            <a:r>
              <a:rPr lang="de-CH" dirty="0">
                <a:latin typeface="Bahnschrift" panose="020B0502040204020203" pitchFamily="34" charset="0"/>
              </a:rPr>
              <a:t> </a:t>
            </a:r>
            <a:r>
              <a:rPr lang="de-CH" dirty="0" err="1">
                <a:latin typeface="Bahnschrift" panose="020B0502040204020203" pitchFamily="34" charset="0"/>
              </a:rPr>
              <a:t>you</a:t>
            </a:r>
            <a:r>
              <a:rPr lang="de-CH" dirty="0">
                <a:latin typeface="Bahnschrift" panose="020B0502040204020203" pitchFamily="34" charset="0"/>
              </a:rPr>
              <a:t> </a:t>
            </a:r>
            <a:r>
              <a:rPr lang="de-CH" dirty="0" err="1">
                <a:latin typeface="Bahnschrift" panose="020B0502040204020203" pitchFamily="34" charset="0"/>
              </a:rPr>
              <a:t>know</a:t>
            </a:r>
            <a:r>
              <a:rPr lang="de-CH" dirty="0">
                <a:latin typeface="Bahnschrift" panose="020B0502040204020203" pitchFamily="34" charset="0"/>
              </a:rPr>
              <a:t> </a:t>
            </a:r>
            <a:r>
              <a:rPr lang="de-CH" dirty="0" err="1">
                <a:latin typeface="Bahnschrift" panose="020B0502040204020203" pitchFamily="34" charset="0"/>
              </a:rPr>
              <a:t>exactly</a:t>
            </a:r>
            <a:r>
              <a:rPr lang="de-CH" dirty="0">
                <a:latin typeface="Bahnschrift" panose="020B0502040204020203" pitchFamily="34" charset="0"/>
              </a:rPr>
              <a:t> </a:t>
            </a:r>
            <a:r>
              <a:rPr lang="de-CH" dirty="0" err="1">
                <a:latin typeface="Bahnschrift" panose="020B0502040204020203" pitchFamily="34" charset="0"/>
              </a:rPr>
              <a:t>what</a:t>
            </a:r>
            <a:r>
              <a:rPr lang="de-CH" dirty="0">
                <a:latin typeface="Bahnschrift" panose="020B0502040204020203" pitchFamily="34" charset="0"/>
              </a:rPr>
              <a:t> </a:t>
            </a:r>
            <a:r>
              <a:rPr lang="de-CH" dirty="0" err="1">
                <a:latin typeface="Bahnschrift" panose="020B0502040204020203" pitchFamily="34" charset="0"/>
              </a:rPr>
              <a:t>to</a:t>
            </a:r>
            <a:r>
              <a:rPr lang="de-CH" dirty="0">
                <a:latin typeface="Bahnschrift" panose="020B0502040204020203" pitchFamily="34" charset="0"/>
              </a:rPr>
              <a:t> </a:t>
            </a:r>
            <a:r>
              <a:rPr lang="de-CH" dirty="0" err="1">
                <a:latin typeface="Bahnschrift" panose="020B0502040204020203" pitchFamily="34" charset="0"/>
              </a:rPr>
              <a:t>work</a:t>
            </a:r>
            <a:r>
              <a:rPr lang="de-CH" dirty="0">
                <a:latin typeface="Bahnschrift" panose="020B0502040204020203" pitchFamily="34" charset="0"/>
              </a:rPr>
              <a:t> on: </a:t>
            </a:r>
          </a:p>
        </p:txBody>
      </p:sp>
      <p:graphicFrame>
        <p:nvGraphicFramePr>
          <p:cNvPr id="6" name="Tabelle 5">
            <a:extLst>
              <a:ext uri="{FF2B5EF4-FFF2-40B4-BE49-F238E27FC236}">
                <a16:creationId xmlns:a16="http://schemas.microsoft.com/office/drawing/2014/main" id="{A8744635-E457-D719-1B8B-774DF311387F}"/>
              </a:ext>
            </a:extLst>
          </p:cNvPr>
          <p:cNvGraphicFramePr>
            <a:graphicFrameLocks noGrp="1"/>
          </p:cNvGraphicFramePr>
          <p:nvPr>
            <p:extLst>
              <p:ext uri="{D42A27DB-BD31-4B8C-83A1-F6EECF244321}">
                <p14:modId xmlns:p14="http://schemas.microsoft.com/office/powerpoint/2010/main" val="3543833199"/>
              </p:ext>
            </p:extLst>
          </p:nvPr>
        </p:nvGraphicFramePr>
        <p:xfrm>
          <a:off x="3359020" y="2312690"/>
          <a:ext cx="6545166" cy="3723009"/>
        </p:xfrm>
        <a:graphic>
          <a:graphicData uri="http://schemas.openxmlformats.org/drawingml/2006/table">
            <a:tbl>
              <a:tblPr firstRow="1" firstCol="1" bandRow="1">
                <a:tableStyleId>{5C22544A-7EE6-4342-B048-85BDC9FD1C3A}</a:tableStyleId>
              </a:tblPr>
              <a:tblGrid>
                <a:gridCol w="2181130">
                  <a:extLst>
                    <a:ext uri="{9D8B030D-6E8A-4147-A177-3AD203B41FA5}">
                      <a16:colId xmlns:a16="http://schemas.microsoft.com/office/drawing/2014/main" val="3935254135"/>
                    </a:ext>
                  </a:extLst>
                </a:gridCol>
                <a:gridCol w="2182018">
                  <a:extLst>
                    <a:ext uri="{9D8B030D-6E8A-4147-A177-3AD203B41FA5}">
                      <a16:colId xmlns:a16="http://schemas.microsoft.com/office/drawing/2014/main" val="1118211213"/>
                    </a:ext>
                  </a:extLst>
                </a:gridCol>
                <a:gridCol w="2182018">
                  <a:extLst>
                    <a:ext uri="{9D8B030D-6E8A-4147-A177-3AD203B41FA5}">
                      <a16:colId xmlns:a16="http://schemas.microsoft.com/office/drawing/2014/main" val="2678131429"/>
                    </a:ext>
                  </a:extLst>
                </a:gridCol>
              </a:tblGrid>
              <a:tr h="622864">
                <a:tc>
                  <a:txBody>
                    <a:bodyPr/>
                    <a:lstStyle/>
                    <a:p>
                      <a:pPr algn="l">
                        <a:lnSpc>
                          <a:spcPct val="107000"/>
                        </a:lnSpc>
                        <a:spcAft>
                          <a:spcPts val="800"/>
                        </a:spcAft>
                      </a:pPr>
                      <a:r>
                        <a:rPr lang="en-US" sz="1500" dirty="0">
                          <a:effectLst/>
                        </a:rPr>
                        <a:t>STORM to</a:t>
                      </a:r>
                    </a:p>
                    <a:p>
                      <a:pPr algn="l">
                        <a:lnSpc>
                          <a:spcPct val="107000"/>
                        </a:lnSpc>
                        <a:spcAft>
                          <a:spcPts val="800"/>
                        </a:spcAft>
                      </a:pPr>
                      <a:r>
                        <a:rPr lang="en-US" sz="1500" dirty="0">
                          <a:effectLst/>
                        </a:rPr>
                        <a:t>Topp232023  </a:t>
                      </a:r>
                      <a:endParaRPr lang="de-CH"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919" marR="55919" marT="0" marB="0"/>
                </a:tc>
                <a:tc>
                  <a:txBody>
                    <a:bodyPr/>
                    <a:lstStyle/>
                    <a:p>
                      <a:pPr algn="l">
                        <a:lnSpc>
                          <a:spcPct val="107000"/>
                        </a:lnSpc>
                        <a:spcAft>
                          <a:spcPts val="800"/>
                        </a:spcAft>
                      </a:pPr>
                      <a:r>
                        <a:rPr lang="en-US" sz="1500">
                          <a:effectLst/>
                        </a:rPr>
                        <a:t> </a:t>
                      </a:r>
                      <a:endParaRPr lang="de-CH" sz="900">
                        <a:effectLst/>
                      </a:endParaRPr>
                    </a:p>
                    <a:p>
                      <a:pPr algn="l">
                        <a:lnSpc>
                          <a:spcPct val="107000"/>
                        </a:lnSpc>
                        <a:spcAft>
                          <a:spcPts val="800"/>
                        </a:spcAft>
                      </a:pPr>
                      <a:r>
                        <a:rPr lang="en-US" sz="1500">
                          <a:effectLst/>
                        </a:rPr>
                        <a:t>Goal </a:t>
                      </a:r>
                      <a:r>
                        <a:rPr lang="en-US" sz="1000">
                          <a:effectLst/>
                        </a:rPr>
                        <a:t>(what to work on)</a:t>
                      </a:r>
                      <a:endParaRPr lang="de-CH" sz="900">
                        <a:effectLst/>
                        <a:latin typeface="Calibri" panose="020F0502020204030204" pitchFamily="34" charset="0"/>
                        <a:ea typeface="Calibri" panose="020F0502020204030204" pitchFamily="34" charset="0"/>
                        <a:cs typeface="Times New Roman" panose="02020603050405020304" pitchFamily="18" charset="0"/>
                      </a:endParaRPr>
                    </a:p>
                  </a:txBody>
                  <a:tcPr marL="55919" marR="55919" marT="0" marB="0"/>
                </a:tc>
                <a:tc>
                  <a:txBody>
                    <a:bodyPr/>
                    <a:lstStyle/>
                    <a:p>
                      <a:pPr algn="l">
                        <a:lnSpc>
                          <a:spcPct val="107000"/>
                        </a:lnSpc>
                        <a:spcAft>
                          <a:spcPts val="800"/>
                        </a:spcAft>
                      </a:pPr>
                      <a:r>
                        <a:rPr lang="en-US" sz="1500">
                          <a:effectLst/>
                        </a:rPr>
                        <a:t> </a:t>
                      </a:r>
                      <a:endParaRPr lang="de-CH" sz="900">
                        <a:effectLst/>
                      </a:endParaRPr>
                    </a:p>
                    <a:p>
                      <a:pPr algn="l">
                        <a:lnSpc>
                          <a:spcPct val="107000"/>
                        </a:lnSpc>
                        <a:spcAft>
                          <a:spcPts val="800"/>
                        </a:spcAft>
                      </a:pPr>
                      <a:r>
                        <a:rPr lang="en-US" sz="1500">
                          <a:effectLst/>
                        </a:rPr>
                        <a:t>How to achieve it</a:t>
                      </a:r>
                      <a:endParaRPr lang="de-CH" sz="900">
                        <a:effectLst/>
                        <a:latin typeface="Calibri" panose="020F0502020204030204" pitchFamily="34" charset="0"/>
                        <a:ea typeface="Calibri" panose="020F0502020204030204" pitchFamily="34" charset="0"/>
                        <a:cs typeface="Times New Roman" panose="02020603050405020304" pitchFamily="18" charset="0"/>
                      </a:endParaRPr>
                    </a:p>
                  </a:txBody>
                  <a:tcPr marL="55919" marR="55919" marT="0" marB="0"/>
                </a:tc>
                <a:extLst>
                  <a:ext uri="{0D108BD9-81ED-4DB2-BD59-A6C34878D82A}">
                    <a16:rowId xmlns:a16="http://schemas.microsoft.com/office/drawing/2014/main" val="2794635556"/>
                  </a:ext>
                </a:extLst>
              </a:tr>
              <a:tr h="622864">
                <a:tc>
                  <a:txBody>
                    <a:bodyPr/>
                    <a:lstStyle/>
                    <a:p>
                      <a:pPr algn="l">
                        <a:lnSpc>
                          <a:spcPct val="107000"/>
                        </a:lnSpc>
                        <a:spcAft>
                          <a:spcPts val="800"/>
                        </a:spcAft>
                      </a:pPr>
                      <a:r>
                        <a:rPr lang="en-US" sz="1500" dirty="0">
                          <a:effectLst/>
                        </a:rPr>
                        <a:t> </a:t>
                      </a:r>
                      <a:endParaRPr lang="de-CH" sz="900" dirty="0">
                        <a:effectLst/>
                      </a:endParaRPr>
                    </a:p>
                    <a:p>
                      <a:pPr algn="l">
                        <a:lnSpc>
                          <a:spcPct val="107000"/>
                        </a:lnSpc>
                        <a:spcAft>
                          <a:spcPts val="800"/>
                        </a:spcAft>
                      </a:pPr>
                      <a:r>
                        <a:rPr lang="en-US" sz="1500" dirty="0">
                          <a:effectLst/>
                        </a:rPr>
                        <a:t>S</a:t>
                      </a:r>
                      <a:r>
                        <a:rPr lang="en-US" sz="1000" dirty="0">
                          <a:effectLst/>
                        </a:rPr>
                        <a:t>urroundings</a:t>
                      </a:r>
                      <a:endParaRPr lang="de-CH"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919" marR="55919" marT="0" marB="0"/>
                </a:tc>
                <a:tc>
                  <a:txBody>
                    <a:bodyPr/>
                    <a:lstStyle/>
                    <a:p>
                      <a:pPr algn="l">
                        <a:lnSpc>
                          <a:spcPct val="107000"/>
                        </a:lnSpc>
                        <a:spcAft>
                          <a:spcPts val="800"/>
                        </a:spcAft>
                      </a:pPr>
                      <a:r>
                        <a:rPr lang="en-US" sz="1500">
                          <a:effectLst/>
                        </a:rPr>
                        <a:t> </a:t>
                      </a:r>
                      <a:endParaRPr lang="de-CH" sz="900">
                        <a:effectLst/>
                        <a:latin typeface="Calibri" panose="020F0502020204030204" pitchFamily="34" charset="0"/>
                        <a:ea typeface="Calibri" panose="020F0502020204030204" pitchFamily="34" charset="0"/>
                        <a:cs typeface="Times New Roman" panose="02020603050405020304" pitchFamily="18" charset="0"/>
                      </a:endParaRPr>
                    </a:p>
                  </a:txBody>
                  <a:tcPr marL="55919" marR="55919" marT="0" marB="0"/>
                </a:tc>
                <a:tc>
                  <a:txBody>
                    <a:bodyPr/>
                    <a:lstStyle/>
                    <a:p>
                      <a:pPr algn="l">
                        <a:lnSpc>
                          <a:spcPct val="107000"/>
                        </a:lnSpc>
                        <a:spcAft>
                          <a:spcPts val="800"/>
                        </a:spcAft>
                      </a:pPr>
                      <a:r>
                        <a:rPr lang="en-US" sz="1500">
                          <a:effectLst/>
                        </a:rPr>
                        <a:t> </a:t>
                      </a:r>
                      <a:endParaRPr lang="de-CH" sz="900">
                        <a:effectLst/>
                        <a:latin typeface="Calibri" panose="020F0502020204030204" pitchFamily="34" charset="0"/>
                        <a:ea typeface="Calibri" panose="020F0502020204030204" pitchFamily="34" charset="0"/>
                        <a:cs typeface="Times New Roman" panose="02020603050405020304" pitchFamily="18" charset="0"/>
                      </a:endParaRPr>
                    </a:p>
                  </a:txBody>
                  <a:tcPr marL="55919" marR="55919" marT="0" marB="0"/>
                </a:tc>
                <a:extLst>
                  <a:ext uri="{0D108BD9-81ED-4DB2-BD59-A6C34878D82A}">
                    <a16:rowId xmlns:a16="http://schemas.microsoft.com/office/drawing/2014/main" val="3248156281"/>
                  </a:ext>
                </a:extLst>
              </a:tr>
              <a:tr h="608689">
                <a:tc>
                  <a:txBody>
                    <a:bodyPr/>
                    <a:lstStyle/>
                    <a:p>
                      <a:pPr algn="l">
                        <a:lnSpc>
                          <a:spcPct val="107000"/>
                        </a:lnSpc>
                        <a:spcAft>
                          <a:spcPts val="800"/>
                        </a:spcAft>
                      </a:pPr>
                      <a:r>
                        <a:rPr lang="en-US" sz="1500">
                          <a:effectLst/>
                        </a:rPr>
                        <a:t> </a:t>
                      </a:r>
                      <a:endParaRPr lang="de-CH" sz="900">
                        <a:effectLst/>
                      </a:endParaRPr>
                    </a:p>
                    <a:p>
                      <a:pPr algn="l">
                        <a:lnSpc>
                          <a:spcPct val="107000"/>
                        </a:lnSpc>
                        <a:spcAft>
                          <a:spcPts val="800"/>
                        </a:spcAft>
                      </a:pPr>
                      <a:r>
                        <a:rPr lang="en-US" sz="1500">
                          <a:effectLst/>
                        </a:rPr>
                        <a:t>T</a:t>
                      </a:r>
                      <a:r>
                        <a:rPr lang="en-US" sz="1000">
                          <a:effectLst/>
                        </a:rPr>
                        <a:t>eam</a:t>
                      </a:r>
                      <a:endParaRPr lang="de-CH" sz="900">
                        <a:effectLst/>
                        <a:latin typeface="Calibri" panose="020F0502020204030204" pitchFamily="34" charset="0"/>
                        <a:ea typeface="Calibri" panose="020F0502020204030204" pitchFamily="34" charset="0"/>
                        <a:cs typeface="Times New Roman" panose="02020603050405020304" pitchFamily="18" charset="0"/>
                      </a:endParaRPr>
                    </a:p>
                  </a:txBody>
                  <a:tcPr marL="55919" marR="55919" marT="0" marB="0"/>
                </a:tc>
                <a:tc>
                  <a:txBody>
                    <a:bodyPr/>
                    <a:lstStyle/>
                    <a:p>
                      <a:pPr algn="l">
                        <a:lnSpc>
                          <a:spcPct val="107000"/>
                        </a:lnSpc>
                        <a:spcAft>
                          <a:spcPts val="800"/>
                        </a:spcAft>
                      </a:pPr>
                      <a:r>
                        <a:rPr lang="en-US" sz="1500">
                          <a:effectLst/>
                        </a:rPr>
                        <a:t> </a:t>
                      </a:r>
                      <a:endParaRPr lang="de-CH" sz="900">
                        <a:effectLst/>
                        <a:latin typeface="Calibri" panose="020F0502020204030204" pitchFamily="34" charset="0"/>
                        <a:ea typeface="Calibri" panose="020F0502020204030204" pitchFamily="34" charset="0"/>
                        <a:cs typeface="Times New Roman" panose="02020603050405020304" pitchFamily="18" charset="0"/>
                      </a:endParaRPr>
                    </a:p>
                  </a:txBody>
                  <a:tcPr marL="55919" marR="55919" marT="0" marB="0"/>
                </a:tc>
                <a:tc>
                  <a:txBody>
                    <a:bodyPr/>
                    <a:lstStyle/>
                    <a:p>
                      <a:pPr algn="l">
                        <a:lnSpc>
                          <a:spcPct val="107000"/>
                        </a:lnSpc>
                        <a:spcAft>
                          <a:spcPts val="800"/>
                        </a:spcAft>
                      </a:pPr>
                      <a:r>
                        <a:rPr lang="en-US" sz="1500">
                          <a:effectLst/>
                        </a:rPr>
                        <a:t> </a:t>
                      </a:r>
                      <a:endParaRPr lang="de-CH" sz="900">
                        <a:effectLst/>
                        <a:latin typeface="Calibri" panose="020F0502020204030204" pitchFamily="34" charset="0"/>
                        <a:ea typeface="Calibri" panose="020F0502020204030204" pitchFamily="34" charset="0"/>
                        <a:cs typeface="Times New Roman" panose="02020603050405020304" pitchFamily="18" charset="0"/>
                      </a:endParaRPr>
                    </a:p>
                  </a:txBody>
                  <a:tcPr marL="55919" marR="55919" marT="0" marB="0"/>
                </a:tc>
                <a:extLst>
                  <a:ext uri="{0D108BD9-81ED-4DB2-BD59-A6C34878D82A}">
                    <a16:rowId xmlns:a16="http://schemas.microsoft.com/office/drawing/2014/main" val="311450209"/>
                  </a:ext>
                </a:extLst>
              </a:tr>
              <a:tr h="622864">
                <a:tc>
                  <a:txBody>
                    <a:bodyPr/>
                    <a:lstStyle/>
                    <a:p>
                      <a:pPr algn="l">
                        <a:lnSpc>
                          <a:spcPct val="107000"/>
                        </a:lnSpc>
                        <a:spcAft>
                          <a:spcPts val="800"/>
                        </a:spcAft>
                      </a:pPr>
                      <a:r>
                        <a:rPr lang="en-US" sz="1500">
                          <a:effectLst/>
                        </a:rPr>
                        <a:t> </a:t>
                      </a:r>
                      <a:endParaRPr lang="de-CH" sz="900">
                        <a:effectLst/>
                      </a:endParaRPr>
                    </a:p>
                    <a:p>
                      <a:pPr algn="l">
                        <a:lnSpc>
                          <a:spcPct val="107000"/>
                        </a:lnSpc>
                        <a:spcAft>
                          <a:spcPts val="800"/>
                        </a:spcAft>
                      </a:pPr>
                      <a:r>
                        <a:rPr lang="en-US" sz="1500">
                          <a:effectLst/>
                        </a:rPr>
                        <a:t>O</a:t>
                      </a:r>
                      <a:r>
                        <a:rPr lang="en-US" sz="1000">
                          <a:effectLst/>
                        </a:rPr>
                        <a:t>rienteering</a:t>
                      </a:r>
                      <a:endParaRPr lang="de-CH" sz="900">
                        <a:effectLst/>
                        <a:latin typeface="Calibri" panose="020F0502020204030204" pitchFamily="34" charset="0"/>
                        <a:ea typeface="Calibri" panose="020F0502020204030204" pitchFamily="34" charset="0"/>
                        <a:cs typeface="Times New Roman" panose="02020603050405020304" pitchFamily="18" charset="0"/>
                      </a:endParaRPr>
                    </a:p>
                  </a:txBody>
                  <a:tcPr marL="55919" marR="55919" marT="0" marB="0"/>
                </a:tc>
                <a:tc>
                  <a:txBody>
                    <a:bodyPr/>
                    <a:lstStyle/>
                    <a:p>
                      <a:pPr algn="l">
                        <a:lnSpc>
                          <a:spcPct val="107000"/>
                        </a:lnSpc>
                        <a:spcAft>
                          <a:spcPts val="800"/>
                        </a:spcAft>
                      </a:pPr>
                      <a:r>
                        <a:rPr lang="en-US" sz="1500">
                          <a:effectLst/>
                        </a:rPr>
                        <a:t> </a:t>
                      </a:r>
                      <a:endParaRPr lang="de-CH" sz="900">
                        <a:effectLst/>
                        <a:latin typeface="Calibri" panose="020F0502020204030204" pitchFamily="34" charset="0"/>
                        <a:ea typeface="Calibri" panose="020F0502020204030204" pitchFamily="34" charset="0"/>
                        <a:cs typeface="Times New Roman" panose="02020603050405020304" pitchFamily="18" charset="0"/>
                      </a:endParaRPr>
                    </a:p>
                  </a:txBody>
                  <a:tcPr marL="55919" marR="55919" marT="0" marB="0"/>
                </a:tc>
                <a:tc>
                  <a:txBody>
                    <a:bodyPr/>
                    <a:lstStyle/>
                    <a:p>
                      <a:pPr algn="l">
                        <a:lnSpc>
                          <a:spcPct val="107000"/>
                        </a:lnSpc>
                        <a:spcAft>
                          <a:spcPts val="800"/>
                        </a:spcAft>
                      </a:pPr>
                      <a:r>
                        <a:rPr lang="en-US" sz="1500">
                          <a:effectLst/>
                        </a:rPr>
                        <a:t> </a:t>
                      </a:r>
                      <a:endParaRPr lang="de-CH" sz="900">
                        <a:effectLst/>
                        <a:latin typeface="Calibri" panose="020F0502020204030204" pitchFamily="34" charset="0"/>
                        <a:ea typeface="Calibri" panose="020F0502020204030204" pitchFamily="34" charset="0"/>
                        <a:cs typeface="Times New Roman" panose="02020603050405020304" pitchFamily="18" charset="0"/>
                      </a:endParaRPr>
                    </a:p>
                  </a:txBody>
                  <a:tcPr marL="55919" marR="55919" marT="0" marB="0"/>
                </a:tc>
                <a:extLst>
                  <a:ext uri="{0D108BD9-81ED-4DB2-BD59-A6C34878D82A}">
                    <a16:rowId xmlns:a16="http://schemas.microsoft.com/office/drawing/2014/main" val="861712347"/>
                  </a:ext>
                </a:extLst>
              </a:tr>
              <a:tr h="622864">
                <a:tc>
                  <a:txBody>
                    <a:bodyPr/>
                    <a:lstStyle/>
                    <a:p>
                      <a:pPr algn="l">
                        <a:lnSpc>
                          <a:spcPct val="107000"/>
                        </a:lnSpc>
                        <a:spcAft>
                          <a:spcPts val="800"/>
                        </a:spcAft>
                      </a:pPr>
                      <a:r>
                        <a:rPr lang="en-US" sz="1500">
                          <a:effectLst/>
                        </a:rPr>
                        <a:t> </a:t>
                      </a:r>
                      <a:endParaRPr lang="de-CH" sz="900">
                        <a:effectLst/>
                      </a:endParaRPr>
                    </a:p>
                    <a:p>
                      <a:pPr algn="l">
                        <a:lnSpc>
                          <a:spcPct val="107000"/>
                        </a:lnSpc>
                        <a:spcAft>
                          <a:spcPts val="800"/>
                        </a:spcAft>
                      </a:pPr>
                      <a:r>
                        <a:rPr lang="en-US" sz="1500">
                          <a:effectLst/>
                        </a:rPr>
                        <a:t>R</a:t>
                      </a:r>
                      <a:r>
                        <a:rPr lang="en-US" sz="1000">
                          <a:effectLst/>
                        </a:rPr>
                        <a:t>unning</a:t>
                      </a:r>
                      <a:endParaRPr lang="de-CH" sz="900">
                        <a:effectLst/>
                        <a:latin typeface="Calibri" panose="020F0502020204030204" pitchFamily="34" charset="0"/>
                        <a:ea typeface="Calibri" panose="020F0502020204030204" pitchFamily="34" charset="0"/>
                        <a:cs typeface="Times New Roman" panose="02020603050405020304" pitchFamily="18" charset="0"/>
                      </a:endParaRPr>
                    </a:p>
                  </a:txBody>
                  <a:tcPr marL="55919" marR="55919" marT="0" marB="0"/>
                </a:tc>
                <a:tc>
                  <a:txBody>
                    <a:bodyPr/>
                    <a:lstStyle/>
                    <a:p>
                      <a:pPr algn="l">
                        <a:lnSpc>
                          <a:spcPct val="107000"/>
                        </a:lnSpc>
                        <a:spcAft>
                          <a:spcPts val="800"/>
                        </a:spcAft>
                      </a:pPr>
                      <a:r>
                        <a:rPr lang="en-US" sz="1500">
                          <a:effectLst/>
                        </a:rPr>
                        <a:t> </a:t>
                      </a:r>
                      <a:endParaRPr lang="de-CH" sz="900">
                        <a:effectLst/>
                        <a:latin typeface="Calibri" panose="020F0502020204030204" pitchFamily="34" charset="0"/>
                        <a:ea typeface="Calibri" panose="020F0502020204030204" pitchFamily="34" charset="0"/>
                        <a:cs typeface="Times New Roman" panose="02020603050405020304" pitchFamily="18" charset="0"/>
                      </a:endParaRPr>
                    </a:p>
                  </a:txBody>
                  <a:tcPr marL="55919" marR="55919" marT="0" marB="0"/>
                </a:tc>
                <a:tc>
                  <a:txBody>
                    <a:bodyPr/>
                    <a:lstStyle/>
                    <a:p>
                      <a:pPr algn="l">
                        <a:lnSpc>
                          <a:spcPct val="107000"/>
                        </a:lnSpc>
                        <a:spcAft>
                          <a:spcPts val="800"/>
                        </a:spcAft>
                      </a:pPr>
                      <a:r>
                        <a:rPr lang="en-US" sz="1500">
                          <a:effectLst/>
                        </a:rPr>
                        <a:t> </a:t>
                      </a:r>
                      <a:endParaRPr lang="de-CH" sz="900">
                        <a:effectLst/>
                        <a:latin typeface="Calibri" panose="020F0502020204030204" pitchFamily="34" charset="0"/>
                        <a:ea typeface="Calibri" panose="020F0502020204030204" pitchFamily="34" charset="0"/>
                        <a:cs typeface="Times New Roman" panose="02020603050405020304" pitchFamily="18" charset="0"/>
                      </a:endParaRPr>
                    </a:p>
                  </a:txBody>
                  <a:tcPr marL="55919" marR="55919" marT="0" marB="0"/>
                </a:tc>
                <a:extLst>
                  <a:ext uri="{0D108BD9-81ED-4DB2-BD59-A6C34878D82A}">
                    <a16:rowId xmlns:a16="http://schemas.microsoft.com/office/drawing/2014/main" val="2802934994"/>
                  </a:ext>
                </a:extLst>
              </a:tr>
              <a:tr h="622864">
                <a:tc>
                  <a:txBody>
                    <a:bodyPr/>
                    <a:lstStyle/>
                    <a:p>
                      <a:pPr algn="l">
                        <a:lnSpc>
                          <a:spcPct val="107000"/>
                        </a:lnSpc>
                        <a:spcAft>
                          <a:spcPts val="800"/>
                        </a:spcAft>
                      </a:pPr>
                      <a:r>
                        <a:rPr lang="en-US" sz="1500">
                          <a:effectLst/>
                        </a:rPr>
                        <a:t> </a:t>
                      </a:r>
                      <a:endParaRPr lang="de-CH" sz="900">
                        <a:effectLst/>
                      </a:endParaRPr>
                    </a:p>
                    <a:p>
                      <a:pPr algn="l">
                        <a:lnSpc>
                          <a:spcPct val="107000"/>
                        </a:lnSpc>
                        <a:spcAft>
                          <a:spcPts val="800"/>
                        </a:spcAft>
                      </a:pPr>
                      <a:r>
                        <a:rPr lang="en-US" sz="1500">
                          <a:effectLst/>
                        </a:rPr>
                        <a:t>M</a:t>
                      </a:r>
                      <a:r>
                        <a:rPr lang="en-US" sz="1000">
                          <a:effectLst/>
                        </a:rPr>
                        <a:t>ental</a:t>
                      </a:r>
                      <a:endParaRPr lang="de-CH" sz="900">
                        <a:effectLst/>
                        <a:latin typeface="Calibri" panose="020F0502020204030204" pitchFamily="34" charset="0"/>
                        <a:ea typeface="Calibri" panose="020F0502020204030204" pitchFamily="34" charset="0"/>
                        <a:cs typeface="Times New Roman" panose="02020603050405020304" pitchFamily="18" charset="0"/>
                      </a:endParaRPr>
                    </a:p>
                  </a:txBody>
                  <a:tcPr marL="55919" marR="55919" marT="0" marB="0"/>
                </a:tc>
                <a:tc>
                  <a:txBody>
                    <a:bodyPr/>
                    <a:lstStyle/>
                    <a:p>
                      <a:pPr algn="l">
                        <a:lnSpc>
                          <a:spcPct val="107000"/>
                        </a:lnSpc>
                        <a:spcAft>
                          <a:spcPts val="800"/>
                        </a:spcAft>
                      </a:pPr>
                      <a:r>
                        <a:rPr lang="en-US" sz="1500">
                          <a:effectLst/>
                        </a:rPr>
                        <a:t> </a:t>
                      </a:r>
                      <a:endParaRPr lang="de-CH" sz="900">
                        <a:effectLst/>
                        <a:latin typeface="Calibri" panose="020F0502020204030204" pitchFamily="34" charset="0"/>
                        <a:ea typeface="Calibri" panose="020F0502020204030204" pitchFamily="34" charset="0"/>
                        <a:cs typeface="Times New Roman" panose="02020603050405020304" pitchFamily="18" charset="0"/>
                      </a:endParaRPr>
                    </a:p>
                  </a:txBody>
                  <a:tcPr marL="55919" marR="55919" marT="0" marB="0"/>
                </a:tc>
                <a:tc>
                  <a:txBody>
                    <a:bodyPr/>
                    <a:lstStyle/>
                    <a:p>
                      <a:pPr algn="l">
                        <a:lnSpc>
                          <a:spcPct val="107000"/>
                        </a:lnSpc>
                        <a:spcAft>
                          <a:spcPts val="800"/>
                        </a:spcAft>
                      </a:pPr>
                      <a:r>
                        <a:rPr lang="en-US" sz="1500" dirty="0">
                          <a:effectLst/>
                        </a:rPr>
                        <a:t> </a:t>
                      </a:r>
                      <a:endParaRPr lang="de-CH"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919" marR="55919" marT="0" marB="0"/>
                </a:tc>
                <a:extLst>
                  <a:ext uri="{0D108BD9-81ED-4DB2-BD59-A6C34878D82A}">
                    <a16:rowId xmlns:a16="http://schemas.microsoft.com/office/drawing/2014/main" val="2239478911"/>
                  </a:ext>
                </a:extLst>
              </a:tr>
            </a:tbl>
          </a:graphicData>
        </a:graphic>
      </p:graphicFrame>
      <p:pic>
        <p:nvPicPr>
          <p:cNvPr id="2049" name="Grafik 1">
            <a:extLst>
              <a:ext uri="{FF2B5EF4-FFF2-40B4-BE49-F238E27FC236}">
                <a16:creationId xmlns:a16="http://schemas.microsoft.com/office/drawing/2014/main" id="{D6651AB1-1855-40E6-493C-DBE5215E9C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1208" y="2388396"/>
            <a:ext cx="403290" cy="517891"/>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06EA7058-148C-5025-705A-E302BF4380CF}"/>
              </a:ext>
            </a:extLst>
          </p:cNvPr>
          <p:cNvSpPr txBox="1"/>
          <p:nvPr/>
        </p:nvSpPr>
        <p:spPr>
          <a:xfrm>
            <a:off x="3359020" y="6151535"/>
            <a:ext cx="6708711" cy="369332"/>
          </a:xfrm>
          <a:prstGeom prst="rect">
            <a:avLst/>
          </a:prstGeom>
          <a:noFill/>
        </p:spPr>
        <p:txBody>
          <a:bodyPr wrap="square" rtlCol="0">
            <a:spAutoFit/>
          </a:bodyPr>
          <a:lstStyle/>
          <a:p>
            <a:r>
              <a:rPr lang="de-CH" dirty="0"/>
              <a:t>I am </a:t>
            </a:r>
            <a:r>
              <a:rPr lang="de-CH" dirty="0" err="1"/>
              <a:t>good</a:t>
            </a:r>
            <a:r>
              <a:rPr lang="de-CH" dirty="0"/>
              <a:t> at: 			</a:t>
            </a:r>
            <a:r>
              <a:rPr lang="de-CH" dirty="0" err="1"/>
              <a:t>weaknesses</a:t>
            </a:r>
            <a:r>
              <a:rPr lang="de-CH" dirty="0"/>
              <a:t>:</a:t>
            </a:r>
          </a:p>
        </p:txBody>
      </p:sp>
    </p:spTree>
    <p:extLst>
      <p:ext uri="{BB962C8B-B14F-4D97-AF65-F5344CB8AC3E}">
        <p14:creationId xmlns:p14="http://schemas.microsoft.com/office/powerpoint/2010/main" val="3522137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175C6-85F9-7315-809A-B2675CD7833E}"/>
              </a:ext>
            </a:extLst>
          </p:cNvPr>
          <p:cNvSpPr>
            <a:spLocks noGrp="1"/>
          </p:cNvSpPr>
          <p:nvPr>
            <p:ph type="title"/>
          </p:nvPr>
        </p:nvSpPr>
        <p:spPr>
          <a:xfrm>
            <a:off x="1121556" y="365125"/>
            <a:ext cx="10232243" cy="1325563"/>
          </a:xfrm>
        </p:spPr>
        <p:txBody>
          <a:bodyPr>
            <a:normAutofit/>
          </a:bodyPr>
          <a:lstStyle/>
          <a:p>
            <a:r>
              <a:rPr lang="de-CH" sz="6000" dirty="0" err="1">
                <a:latin typeface="Bahnschrift" panose="020B0502040204020203" pitchFamily="34" charset="0"/>
              </a:rPr>
              <a:t>Injury</a:t>
            </a:r>
            <a:r>
              <a:rPr lang="de-CH" sz="6000" dirty="0">
                <a:latin typeface="Bahnschrift" panose="020B0502040204020203" pitchFamily="34" charset="0"/>
              </a:rPr>
              <a:t> </a:t>
            </a:r>
            <a:r>
              <a:rPr lang="de-CH" sz="6000" dirty="0" err="1">
                <a:latin typeface="Bahnschrift" panose="020B0502040204020203" pitchFamily="34" charset="0"/>
              </a:rPr>
              <a:t>prevention</a:t>
            </a:r>
            <a:endParaRPr lang="de-CH" sz="6000" dirty="0">
              <a:latin typeface="Bahnschrift" panose="020B0502040204020203" pitchFamily="34" charset="0"/>
            </a:endParaRPr>
          </a:p>
        </p:txBody>
      </p:sp>
      <p:pic>
        <p:nvPicPr>
          <p:cNvPr id="3" name="Grafik 2">
            <a:extLst>
              <a:ext uri="{FF2B5EF4-FFF2-40B4-BE49-F238E27FC236}">
                <a16:creationId xmlns:a16="http://schemas.microsoft.com/office/drawing/2014/main" id="{D427158E-EF56-4C62-AB2E-9E134626B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5" y="93307"/>
            <a:ext cx="933132" cy="751114"/>
          </a:xfrm>
          <a:prstGeom prst="rect">
            <a:avLst/>
          </a:prstGeom>
        </p:spPr>
      </p:pic>
      <p:pic>
        <p:nvPicPr>
          <p:cNvPr id="4" name="Grafik 3">
            <a:extLst>
              <a:ext uri="{FF2B5EF4-FFF2-40B4-BE49-F238E27FC236}">
                <a16:creationId xmlns:a16="http://schemas.microsoft.com/office/drawing/2014/main" id="{7B89CE43-66F8-6CD6-9324-618943640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3761" y="-193918"/>
            <a:ext cx="1032069" cy="1325563"/>
          </a:xfrm>
          <a:prstGeom prst="rect">
            <a:avLst/>
          </a:prstGeom>
        </p:spPr>
      </p:pic>
      <p:sp>
        <p:nvSpPr>
          <p:cNvPr id="5" name="Textfeld 4">
            <a:extLst>
              <a:ext uri="{FF2B5EF4-FFF2-40B4-BE49-F238E27FC236}">
                <a16:creationId xmlns:a16="http://schemas.microsoft.com/office/drawing/2014/main" id="{794A3BBA-4150-45FB-6C9E-1584F64FF207}"/>
              </a:ext>
            </a:extLst>
          </p:cNvPr>
          <p:cNvSpPr txBox="1"/>
          <p:nvPr/>
        </p:nvSpPr>
        <p:spPr>
          <a:xfrm>
            <a:off x="1121555" y="1690688"/>
            <a:ext cx="7527922" cy="1167243"/>
          </a:xfrm>
          <a:prstGeom prst="rect">
            <a:avLst/>
          </a:prstGeom>
          <a:noFill/>
        </p:spPr>
        <p:txBody>
          <a:bodyPr wrap="square" rtlCol="0">
            <a:spAutoFit/>
          </a:bodyPr>
          <a:lstStyle/>
          <a:p>
            <a:pPr marL="342900" indent="-342900">
              <a:lnSpc>
                <a:spcPct val="107000"/>
              </a:lnSpc>
              <a:spcAft>
                <a:spcPts val="800"/>
              </a:spcAft>
              <a:buAutoNum type="arabicPeriod"/>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Eat enough!</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 Change running shoes. And running surface</a:t>
            </a:r>
            <a:endParaRPr lang="de-CH" dirty="0">
              <a:latin typeface="Bahnschrift" panose="020B0502040204020203" pitchFamily="34" charset="0"/>
            </a:endParaRPr>
          </a:p>
        </p:txBody>
      </p:sp>
      <p:pic>
        <p:nvPicPr>
          <p:cNvPr id="9" name="Grafik 8">
            <a:extLst>
              <a:ext uri="{FF2B5EF4-FFF2-40B4-BE49-F238E27FC236}">
                <a16:creationId xmlns:a16="http://schemas.microsoft.com/office/drawing/2014/main" id="{CE0BAD71-1027-DF88-E0DE-20B7B09DC9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04874" y="3159826"/>
            <a:ext cx="9465605" cy="2524980"/>
          </a:xfrm>
          <a:prstGeom prst="rect">
            <a:avLst/>
          </a:prstGeom>
          <a:noFill/>
          <a:ln>
            <a:noFill/>
          </a:ln>
        </p:spPr>
      </p:pic>
    </p:spTree>
    <p:extLst>
      <p:ext uri="{BB962C8B-B14F-4D97-AF65-F5344CB8AC3E}">
        <p14:creationId xmlns:p14="http://schemas.microsoft.com/office/powerpoint/2010/main" val="132212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175C6-85F9-7315-809A-B2675CD7833E}"/>
              </a:ext>
            </a:extLst>
          </p:cNvPr>
          <p:cNvSpPr>
            <a:spLocks noGrp="1"/>
          </p:cNvSpPr>
          <p:nvPr>
            <p:ph type="title"/>
          </p:nvPr>
        </p:nvSpPr>
        <p:spPr>
          <a:xfrm>
            <a:off x="1121556" y="365125"/>
            <a:ext cx="10232243" cy="1325563"/>
          </a:xfrm>
        </p:spPr>
        <p:txBody>
          <a:bodyPr>
            <a:normAutofit/>
          </a:bodyPr>
          <a:lstStyle/>
          <a:p>
            <a:r>
              <a:rPr lang="de-CH" sz="6000" dirty="0" err="1">
                <a:latin typeface="Bahnschrift" panose="020B0502040204020203" pitchFamily="34" charset="0"/>
              </a:rPr>
              <a:t>Injury</a:t>
            </a:r>
            <a:r>
              <a:rPr lang="de-CH" sz="6000" dirty="0">
                <a:latin typeface="Bahnschrift" panose="020B0502040204020203" pitchFamily="34" charset="0"/>
              </a:rPr>
              <a:t> </a:t>
            </a:r>
            <a:r>
              <a:rPr lang="de-CH" sz="6000" dirty="0" err="1">
                <a:latin typeface="Bahnschrift" panose="020B0502040204020203" pitchFamily="34" charset="0"/>
              </a:rPr>
              <a:t>prevention</a:t>
            </a:r>
            <a:endParaRPr lang="de-CH" sz="6000" dirty="0">
              <a:latin typeface="Bahnschrift" panose="020B0502040204020203" pitchFamily="34" charset="0"/>
            </a:endParaRPr>
          </a:p>
        </p:txBody>
      </p:sp>
      <p:pic>
        <p:nvPicPr>
          <p:cNvPr id="3" name="Grafik 2">
            <a:extLst>
              <a:ext uri="{FF2B5EF4-FFF2-40B4-BE49-F238E27FC236}">
                <a16:creationId xmlns:a16="http://schemas.microsoft.com/office/drawing/2014/main" id="{D427158E-EF56-4C62-AB2E-9E134626B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5" y="93307"/>
            <a:ext cx="933132" cy="751114"/>
          </a:xfrm>
          <a:prstGeom prst="rect">
            <a:avLst/>
          </a:prstGeom>
        </p:spPr>
      </p:pic>
      <p:pic>
        <p:nvPicPr>
          <p:cNvPr id="4" name="Grafik 3">
            <a:extLst>
              <a:ext uri="{FF2B5EF4-FFF2-40B4-BE49-F238E27FC236}">
                <a16:creationId xmlns:a16="http://schemas.microsoft.com/office/drawing/2014/main" id="{7B89CE43-66F8-6CD6-9324-618943640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3761" y="-193918"/>
            <a:ext cx="1032069" cy="1325563"/>
          </a:xfrm>
          <a:prstGeom prst="rect">
            <a:avLst/>
          </a:prstGeom>
        </p:spPr>
      </p:pic>
      <p:sp>
        <p:nvSpPr>
          <p:cNvPr id="5" name="Textfeld 4">
            <a:extLst>
              <a:ext uri="{FF2B5EF4-FFF2-40B4-BE49-F238E27FC236}">
                <a16:creationId xmlns:a16="http://schemas.microsoft.com/office/drawing/2014/main" id="{794A3BBA-4150-45FB-6C9E-1584F64FF207}"/>
              </a:ext>
            </a:extLst>
          </p:cNvPr>
          <p:cNvSpPr txBox="1"/>
          <p:nvPr/>
        </p:nvSpPr>
        <p:spPr>
          <a:xfrm>
            <a:off x="1121555" y="1690688"/>
            <a:ext cx="7527922" cy="1070871"/>
          </a:xfrm>
          <a:prstGeom prst="rect">
            <a:avLst/>
          </a:prstGeom>
          <a:noFill/>
        </p:spPr>
        <p:txBody>
          <a:bodyPr wrap="square" rtlCol="0">
            <a:spAutoFit/>
          </a:bodyPr>
          <a:lstStyle/>
          <a:p>
            <a:pPr>
              <a:lnSpc>
                <a:spcPct val="107000"/>
              </a:lnSpc>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 Work on your weaknesses</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usually things you don’t really like to do and you are not very good at</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Get enough sleep!</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Grafik 7">
            <a:extLst>
              <a:ext uri="{FF2B5EF4-FFF2-40B4-BE49-F238E27FC236}">
                <a16:creationId xmlns:a16="http://schemas.microsoft.com/office/drawing/2014/main" id="{3CC5D059-EA44-1CA4-B0E6-EED1EE6883E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40527" y="2273058"/>
            <a:ext cx="5758815" cy="954405"/>
          </a:xfrm>
          <a:prstGeom prst="rect">
            <a:avLst/>
          </a:prstGeom>
          <a:noFill/>
          <a:ln>
            <a:noFill/>
          </a:ln>
        </p:spPr>
      </p:pic>
      <p:pic>
        <p:nvPicPr>
          <p:cNvPr id="10" name="Grafik 9">
            <a:extLst>
              <a:ext uri="{FF2B5EF4-FFF2-40B4-BE49-F238E27FC236}">
                <a16:creationId xmlns:a16="http://schemas.microsoft.com/office/drawing/2014/main" id="{72D081B7-2D8C-2AC9-798D-79F8569BE08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41797" y="3244608"/>
            <a:ext cx="5751195" cy="2895600"/>
          </a:xfrm>
          <a:prstGeom prst="rect">
            <a:avLst/>
          </a:prstGeom>
          <a:noFill/>
          <a:ln>
            <a:noFill/>
          </a:ln>
        </p:spPr>
      </p:pic>
    </p:spTree>
    <p:extLst>
      <p:ext uri="{BB962C8B-B14F-4D97-AF65-F5344CB8AC3E}">
        <p14:creationId xmlns:p14="http://schemas.microsoft.com/office/powerpoint/2010/main" val="1315350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175C6-85F9-7315-809A-B2675CD7833E}"/>
              </a:ext>
            </a:extLst>
          </p:cNvPr>
          <p:cNvSpPr>
            <a:spLocks noGrp="1"/>
          </p:cNvSpPr>
          <p:nvPr>
            <p:ph type="title"/>
          </p:nvPr>
        </p:nvSpPr>
        <p:spPr>
          <a:xfrm>
            <a:off x="1121556" y="365125"/>
            <a:ext cx="10232243" cy="1855561"/>
          </a:xfrm>
        </p:spPr>
        <p:txBody>
          <a:bodyPr>
            <a:normAutofit/>
          </a:bodyPr>
          <a:lstStyle/>
          <a:p>
            <a:r>
              <a:rPr lang="de-CH" sz="6000" dirty="0">
                <a:latin typeface="Bahnschrift" panose="020B0502040204020203" pitchFamily="34" charset="0"/>
              </a:rPr>
              <a:t>Who </a:t>
            </a:r>
            <a:r>
              <a:rPr lang="de-CH" sz="6000" dirty="0" err="1">
                <a:latin typeface="Bahnschrift" panose="020B0502040204020203" pitchFamily="34" charset="0"/>
              </a:rPr>
              <a:t>is</a:t>
            </a:r>
            <a:r>
              <a:rPr lang="de-CH" sz="6000" dirty="0">
                <a:latin typeface="Bahnschrift" panose="020B0502040204020203" pitchFamily="34" charset="0"/>
              </a:rPr>
              <a:t> </a:t>
            </a:r>
            <a:r>
              <a:rPr lang="de-CH" sz="6000" dirty="0" err="1">
                <a:latin typeface="Bahnschrift" panose="020B0502040204020203" pitchFamily="34" charset="0"/>
              </a:rPr>
              <a:t>talking</a:t>
            </a:r>
            <a:r>
              <a:rPr lang="de-CH" sz="6000" dirty="0">
                <a:latin typeface="Bahnschrift" panose="020B0502040204020203" pitchFamily="34" charset="0"/>
              </a:rPr>
              <a:t> </a:t>
            </a:r>
            <a:r>
              <a:rPr lang="de-CH" sz="6000" dirty="0" err="1">
                <a:latin typeface="Bahnschrift" panose="020B0502040204020203" pitchFamily="34" charset="0"/>
              </a:rPr>
              <a:t>to</a:t>
            </a:r>
            <a:r>
              <a:rPr lang="de-CH" sz="6000" dirty="0">
                <a:latin typeface="Bahnschrift" panose="020B0502040204020203" pitchFamily="34" charset="0"/>
              </a:rPr>
              <a:t> </a:t>
            </a:r>
            <a:r>
              <a:rPr lang="de-CH" sz="6000" dirty="0" err="1">
                <a:latin typeface="Bahnschrift" panose="020B0502040204020203" pitchFamily="34" charset="0"/>
              </a:rPr>
              <a:t>you</a:t>
            </a:r>
            <a:r>
              <a:rPr lang="de-CH" sz="6000" dirty="0">
                <a:latin typeface="Bahnschrift" panose="020B0502040204020203" pitchFamily="34" charset="0"/>
              </a:rPr>
              <a:t> </a:t>
            </a:r>
            <a:r>
              <a:rPr lang="de-CH" sz="6000" dirty="0" err="1">
                <a:latin typeface="Bahnschrift" panose="020B0502040204020203" pitchFamily="34" charset="0"/>
              </a:rPr>
              <a:t>about</a:t>
            </a:r>
            <a:r>
              <a:rPr lang="de-CH" sz="6000" dirty="0">
                <a:latin typeface="Bahnschrift" panose="020B0502040204020203" pitchFamily="34" charset="0"/>
              </a:rPr>
              <a:t>  TOPP23</a:t>
            </a:r>
            <a:r>
              <a:rPr lang="de-CH" sz="6000" dirty="0">
                <a:solidFill>
                  <a:srgbClr val="FFFF00"/>
                </a:solidFill>
                <a:latin typeface="Bahnschrift" panose="020B0502040204020203" pitchFamily="34" charset="0"/>
              </a:rPr>
              <a:t>2023</a:t>
            </a:r>
            <a:r>
              <a:rPr lang="de-CH" sz="6000" dirty="0">
                <a:latin typeface="Bahnschrift" panose="020B0502040204020203" pitchFamily="34" charset="0"/>
              </a:rPr>
              <a:t>?</a:t>
            </a:r>
          </a:p>
        </p:txBody>
      </p:sp>
      <p:pic>
        <p:nvPicPr>
          <p:cNvPr id="3" name="Grafik 2">
            <a:extLst>
              <a:ext uri="{FF2B5EF4-FFF2-40B4-BE49-F238E27FC236}">
                <a16:creationId xmlns:a16="http://schemas.microsoft.com/office/drawing/2014/main" id="{D427158E-EF56-4C62-AB2E-9E134626B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5" y="93307"/>
            <a:ext cx="933132" cy="751114"/>
          </a:xfrm>
          <a:prstGeom prst="rect">
            <a:avLst/>
          </a:prstGeom>
        </p:spPr>
      </p:pic>
      <p:pic>
        <p:nvPicPr>
          <p:cNvPr id="4" name="Grafik 3">
            <a:extLst>
              <a:ext uri="{FF2B5EF4-FFF2-40B4-BE49-F238E27FC236}">
                <a16:creationId xmlns:a16="http://schemas.microsoft.com/office/drawing/2014/main" id="{7B89CE43-66F8-6CD6-9324-618943640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3761" y="-193918"/>
            <a:ext cx="1032069" cy="1325563"/>
          </a:xfrm>
          <a:prstGeom prst="rect">
            <a:avLst/>
          </a:prstGeom>
        </p:spPr>
      </p:pic>
      <p:sp>
        <p:nvSpPr>
          <p:cNvPr id="5" name="Textfeld 4">
            <a:extLst>
              <a:ext uri="{FF2B5EF4-FFF2-40B4-BE49-F238E27FC236}">
                <a16:creationId xmlns:a16="http://schemas.microsoft.com/office/drawing/2014/main" id="{794A3BBA-4150-45FB-6C9E-1584F64FF207}"/>
              </a:ext>
            </a:extLst>
          </p:cNvPr>
          <p:cNvSpPr txBox="1"/>
          <p:nvPr/>
        </p:nvSpPr>
        <p:spPr>
          <a:xfrm>
            <a:off x="1121557" y="2220686"/>
            <a:ext cx="5806098" cy="5509200"/>
          </a:xfrm>
          <a:prstGeom prst="rect">
            <a:avLst/>
          </a:prstGeom>
          <a:noFill/>
        </p:spPr>
        <p:txBody>
          <a:bodyPr wrap="square" rtlCol="0">
            <a:spAutoFit/>
          </a:bodyPr>
          <a:lstStyle/>
          <a:p>
            <a:r>
              <a:rPr lang="de-CH" sz="2800" b="1" dirty="0">
                <a:latin typeface="Bahnschrift" panose="020B0502040204020203" pitchFamily="34" charset="0"/>
              </a:rPr>
              <a:t>Flavio Poltera</a:t>
            </a:r>
          </a:p>
          <a:p>
            <a:r>
              <a:rPr lang="de-CH" sz="2800" dirty="0">
                <a:latin typeface="Bahnschrift" panose="020B0502040204020203" pitchFamily="34" charset="0"/>
              </a:rPr>
              <a:t>37, </a:t>
            </a:r>
            <a:r>
              <a:rPr lang="en-US" sz="2800" dirty="0">
                <a:latin typeface="Bahnschrift" panose="020B0502040204020203" pitchFamily="34" charset="0"/>
              </a:rPr>
              <a:t>from</a:t>
            </a:r>
            <a:r>
              <a:rPr lang="de-CH" sz="2800" dirty="0">
                <a:latin typeface="Bahnschrift" panose="020B0502040204020203" pitchFamily="34" charset="0"/>
              </a:rPr>
              <a:t> Switzerland, SSK-Member </a:t>
            </a:r>
            <a:r>
              <a:rPr lang="de-CH" sz="2800" dirty="0" err="1">
                <a:latin typeface="Bahnschrift" panose="020B0502040204020203" pitchFamily="34" charset="0"/>
              </a:rPr>
              <a:t>since</a:t>
            </a:r>
            <a:r>
              <a:rPr lang="de-CH" sz="2800" dirty="0">
                <a:latin typeface="Bahnschrift" panose="020B0502040204020203" pitchFamily="34" charset="0"/>
              </a:rPr>
              <a:t> 2016, Mapper. </a:t>
            </a:r>
          </a:p>
          <a:p>
            <a:endParaRPr lang="de-CH" sz="2800" dirty="0">
              <a:latin typeface="Bahnschrift" panose="020B0502040204020203" pitchFamily="34" charset="0"/>
            </a:endParaRPr>
          </a:p>
          <a:p>
            <a:r>
              <a:rPr lang="de-CH" sz="2800" b="1" dirty="0">
                <a:latin typeface="Bahnschrift" panose="020B0502040204020203" pitchFamily="34" charset="0"/>
              </a:rPr>
              <a:t>Simon Hector</a:t>
            </a:r>
          </a:p>
          <a:p>
            <a:r>
              <a:rPr lang="de-CH" sz="2800" dirty="0">
                <a:latin typeface="Bahnschrift" panose="020B0502040204020203" pitchFamily="34" charset="0"/>
              </a:rPr>
              <a:t>25, </a:t>
            </a:r>
            <a:r>
              <a:rPr lang="de-CH" sz="2800" dirty="0" err="1">
                <a:latin typeface="Bahnschrift" panose="020B0502040204020203" pitchFamily="34" charset="0"/>
              </a:rPr>
              <a:t>running</a:t>
            </a:r>
            <a:r>
              <a:rPr lang="de-CH" sz="2800" dirty="0">
                <a:latin typeface="Bahnschrift" panose="020B0502040204020203" pitchFamily="34" charset="0"/>
              </a:rPr>
              <a:t> </a:t>
            </a:r>
            <a:r>
              <a:rPr lang="de-CH" sz="2800" dirty="0" err="1">
                <a:latin typeface="Bahnschrift" panose="020B0502040204020203" pitchFamily="34" charset="0"/>
              </a:rPr>
              <a:t>for</a:t>
            </a:r>
            <a:r>
              <a:rPr lang="de-CH" sz="2800" dirty="0">
                <a:latin typeface="Bahnschrift" panose="020B0502040204020203" pitchFamily="34" charset="0"/>
              </a:rPr>
              <a:t> SSK </a:t>
            </a:r>
            <a:r>
              <a:rPr lang="de-CH" sz="2800" dirty="0" err="1">
                <a:latin typeface="Bahnschrift" panose="020B0502040204020203" pitchFamily="34" charset="0"/>
              </a:rPr>
              <a:t>since</a:t>
            </a:r>
            <a:r>
              <a:rPr lang="de-CH" sz="2800" dirty="0">
                <a:latin typeface="Bahnschrift" panose="020B0502040204020203" pitchFamily="34" charset="0"/>
              </a:rPr>
              <a:t> he </a:t>
            </a:r>
            <a:r>
              <a:rPr lang="de-CH" sz="2800" dirty="0" err="1">
                <a:latin typeface="Bahnschrift" panose="020B0502040204020203" pitchFamily="34" charset="0"/>
              </a:rPr>
              <a:t>started</a:t>
            </a:r>
            <a:r>
              <a:rPr lang="de-CH" sz="2800" dirty="0">
                <a:latin typeface="Bahnschrift" panose="020B0502040204020203" pitchFamily="34" charset="0"/>
              </a:rPr>
              <a:t> </a:t>
            </a:r>
            <a:r>
              <a:rPr lang="de-CH" sz="2800" dirty="0" err="1">
                <a:latin typeface="Bahnschrift" panose="020B0502040204020203" pitchFamily="34" charset="0"/>
              </a:rPr>
              <a:t>orienteering</a:t>
            </a:r>
            <a:r>
              <a:rPr lang="de-CH" sz="2800" dirty="0">
                <a:latin typeface="Bahnschrift" panose="020B0502040204020203" pitchFamily="34" charset="0"/>
              </a:rPr>
              <a:t>, Student.</a:t>
            </a:r>
          </a:p>
          <a:p>
            <a:endParaRPr lang="de-CH" sz="2800" dirty="0">
              <a:latin typeface="Bahnschrift" panose="020B0502040204020203" pitchFamily="34" charset="0"/>
            </a:endParaRPr>
          </a:p>
          <a:p>
            <a:r>
              <a:rPr lang="de-CH" sz="2800" dirty="0">
                <a:latin typeface="Bahnschrift" panose="020B0502040204020203" pitchFamily="34" charset="0"/>
              </a:rPr>
              <a:t>Both </a:t>
            </a:r>
            <a:r>
              <a:rPr lang="de-CH" sz="2800" dirty="0" err="1">
                <a:latin typeface="Bahnschrift" panose="020B0502040204020203" pitchFamily="34" charset="0"/>
              </a:rPr>
              <a:t>part</a:t>
            </a:r>
            <a:r>
              <a:rPr lang="de-CH" sz="2800" dirty="0">
                <a:latin typeface="Bahnschrift" panose="020B0502040204020203" pitchFamily="34" charset="0"/>
              </a:rPr>
              <a:t> </a:t>
            </a:r>
            <a:r>
              <a:rPr lang="de-CH" sz="2800" dirty="0" err="1">
                <a:latin typeface="Bahnschrift" panose="020B0502040204020203" pitchFamily="34" charset="0"/>
              </a:rPr>
              <a:t>of</a:t>
            </a:r>
            <a:r>
              <a:rPr lang="de-CH" sz="2800" dirty="0">
                <a:latin typeface="Bahnschrift" panose="020B0502040204020203" pitchFamily="34" charset="0"/>
              </a:rPr>
              <a:t> UK Men and </a:t>
            </a:r>
            <a:r>
              <a:rPr lang="de-CH" sz="2800" dirty="0" err="1">
                <a:latin typeface="Bahnschrift" panose="020B0502040204020203" pitchFamily="34" charset="0"/>
              </a:rPr>
              <a:t>Träningscomitee</a:t>
            </a:r>
            <a:endParaRPr lang="de-CH" sz="2800" dirty="0">
              <a:latin typeface="Bahnschrift" panose="020B0502040204020203" pitchFamily="34" charset="0"/>
            </a:endParaRPr>
          </a:p>
          <a:p>
            <a:endParaRPr lang="de-CH" dirty="0">
              <a:latin typeface="Bahnschrift" panose="020B0502040204020203" pitchFamily="34" charset="0"/>
            </a:endParaRPr>
          </a:p>
          <a:p>
            <a:endParaRPr lang="de-CH" dirty="0">
              <a:latin typeface="Bahnschrift" panose="020B0502040204020203" pitchFamily="34" charset="0"/>
            </a:endParaRPr>
          </a:p>
          <a:p>
            <a:br>
              <a:rPr lang="de-CH" dirty="0">
                <a:latin typeface="Bahnschrift" panose="020B0502040204020203" pitchFamily="34" charset="0"/>
              </a:rPr>
            </a:br>
            <a:endParaRPr lang="de-CH" dirty="0">
              <a:latin typeface="Bahnschrift" panose="020B0502040204020203" pitchFamily="34" charset="0"/>
            </a:endParaRPr>
          </a:p>
        </p:txBody>
      </p:sp>
      <p:pic>
        <p:nvPicPr>
          <p:cNvPr id="7" name="Grafik 6">
            <a:extLst>
              <a:ext uri="{FF2B5EF4-FFF2-40B4-BE49-F238E27FC236}">
                <a16:creationId xmlns:a16="http://schemas.microsoft.com/office/drawing/2014/main" id="{DD869AA4-D9FB-3B73-4F9D-101490E23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7655" y="1446244"/>
            <a:ext cx="3073983" cy="4730621"/>
          </a:xfrm>
          <a:prstGeom prst="rect">
            <a:avLst/>
          </a:prstGeom>
        </p:spPr>
      </p:pic>
    </p:spTree>
    <p:extLst>
      <p:ext uri="{BB962C8B-B14F-4D97-AF65-F5344CB8AC3E}">
        <p14:creationId xmlns:p14="http://schemas.microsoft.com/office/powerpoint/2010/main" val="1116774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175C6-85F9-7315-809A-B2675CD7833E}"/>
              </a:ext>
            </a:extLst>
          </p:cNvPr>
          <p:cNvSpPr>
            <a:spLocks noGrp="1"/>
          </p:cNvSpPr>
          <p:nvPr>
            <p:ph type="title"/>
          </p:nvPr>
        </p:nvSpPr>
        <p:spPr>
          <a:xfrm>
            <a:off x="1121556" y="365125"/>
            <a:ext cx="10232243" cy="1325563"/>
          </a:xfrm>
        </p:spPr>
        <p:txBody>
          <a:bodyPr>
            <a:normAutofit/>
          </a:bodyPr>
          <a:lstStyle/>
          <a:p>
            <a:r>
              <a:rPr lang="de-CH" sz="6000" dirty="0" err="1">
                <a:latin typeface="Bahnschrift" panose="020B0502040204020203" pitchFamily="34" charset="0"/>
              </a:rPr>
              <a:t>Injury</a:t>
            </a:r>
            <a:r>
              <a:rPr lang="de-CH" sz="6000" dirty="0">
                <a:latin typeface="Bahnschrift" panose="020B0502040204020203" pitchFamily="34" charset="0"/>
              </a:rPr>
              <a:t> </a:t>
            </a:r>
            <a:r>
              <a:rPr lang="de-CH" sz="6000" dirty="0" err="1">
                <a:latin typeface="Bahnschrift" panose="020B0502040204020203" pitchFamily="34" charset="0"/>
              </a:rPr>
              <a:t>prevention</a:t>
            </a:r>
            <a:endParaRPr lang="de-CH" sz="6000" dirty="0">
              <a:latin typeface="Bahnschrift" panose="020B0502040204020203" pitchFamily="34" charset="0"/>
            </a:endParaRPr>
          </a:p>
        </p:txBody>
      </p:sp>
      <p:pic>
        <p:nvPicPr>
          <p:cNvPr id="3" name="Grafik 2">
            <a:extLst>
              <a:ext uri="{FF2B5EF4-FFF2-40B4-BE49-F238E27FC236}">
                <a16:creationId xmlns:a16="http://schemas.microsoft.com/office/drawing/2014/main" id="{D427158E-EF56-4C62-AB2E-9E134626B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5" y="93307"/>
            <a:ext cx="933132" cy="751114"/>
          </a:xfrm>
          <a:prstGeom prst="rect">
            <a:avLst/>
          </a:prstGeom>
        </p:spPr>
      </p:pic>
      <p:pic>
        <p:nvPicPr>
          <p:cNvPr id="4" name="Grafik 3">
            <a:extLst>
              <a:ext uri="{FF2B5EF4-FFF2-40B4-BE49-F238E27FC236}">
                <a16:creationId xmlns:a16="http://schemas.microsoft.com/office/drawing/2014/main" id="{7B89CE43-66F8-6CD6-9324-618943640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3761" y="-193918"/>
            <a:ext cx="1032069" cy="1325563"/>
          </a:xfrm>
          <a:prstGeom prst="rect">
            <a:avLst/>
          </a:prstGeom>
        </p:spPr>
      </p:pic>
      <p:sp>
        <p:nvSpPr>
          <p:cNvPr id="5" name="Textfeld 4">
            <a:extLst>
              <a:ext uri="{FF2B5EF4-FFF2-40B4-BE49-F238E27FC236}">
                <a16:creationId xmlns:a16="http://schemas.microsoft.com/office/drawing/2014/main" id="{794A3BBA-4150-45FB-6C9E-1584F64FF207}"/>
              </a:ext>
            </a:extLst>
          </p:cNvPr>
          <p:cNvSpPr txBox="1"/>
          <p:nvPr/>
        </p:nvSpPr>
        <p:spPr>
          <a:xfrm>
            <a:off x="1121555" y="1690688"/>
            <a:ext cx="7527922" cy="5539145"/>
          </a:xfrm>
          <a:prstGeom prst="rect">
            <a:avLst/>
          </a:prstGeom>
          <a:noFill/>
        </p:spPr>
        <p:txBody>
          <a:bodyPr wrap="square" rtlCol="0">
            <a:spAutoFit/>
          </a:bodyPr>
          <a:lstStyle/>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5. Add cross training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Like cycling, aqua jogging, cross country skiing. Sports that have not so much impact on your skeleton and such. As Bonus you also can switch easier to those and enjoy them more once you need to reduce running a bit.</a:t>
            </a:r>
          </a:p>
          <a:p>
            <a:pPr>
              <a:lnSpc>
                <a:spcPct val="107000"/>
              </a:lnSpc>
              <a:spcAft>
                <a:spcPts val="800"/>
              </a:spcAft>
            </a:pPr>
            <a:endParaRPr lang="en-US"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6. Train at the right speed. </a:t>
            </a: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Put your EGO away</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run in the speed you are supposed to, and at the moment capable of. Consistency will be higher if you stay motivated and can keep up with your training plan because you are fully rested for the next training again.</a:t>
            </a: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Training happens mainly during the time you don’t train. There your body adapts and adjusts. So, give him enough rest and energy (food) to do it as fast and good as possible. So you are ready fo</a:t>
            </a:r>
            <a:r>
              <a:rPr lang="en-US" b="1" dirty="0">
                <a:latin typeface="Calibri" panose="020F0502020204030204" pitchFamily="34" charset="0"/>
                <a:ea typeface="Calibri" panose="020F0502020204030204" pitchFamily="34" charset="0"/>
                <a:cs typeface="Times New Roman" panose="02020603050405020304" pitchFamily="18" charset="0"/>
              </a:rPr>
              <a:t>r the next training session</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2" name="Diagramm 11">
            <a:extLst>
              <a:ext uri="{FF2B5EF4-FFF2-40B4-BE49-F238E27FC236}">
                <a16:creationId xmlns:a16="http://schemas.microsoft.com/office/drawing/2014/main" id="{4D780DBB-16DC-37C8-CBC9-60FDC23475AD}"/>
              </a:ext>
            </a:extLst>
          </p:cNvPr>
          <p:cNvGraphicFramePr/>
          <p:nvPr>
            <p:extLst>
              <p:ext uri="{D42A27DB-BD31-4B8C-83A1-F6EECF244321}">
                <p14:modId xmlns:p14="http://schemas.microsoft.com/office/powerpoint/2010/main" val="1846648673"/>
              </p:ext>
            </p:extLst>
          </p:nvPr>
        </p:nvGraphicFramePr>
        <p:xfrm>
          <a:off x="8128001" y="1799837"/>
          <a:ext cx="4063999" cy="39736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33611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175C6-85F9-7315-809A-B2675CD7833E}"/>
              </a:ext>
            </a:extLst>
          </p:cNvPr>
          <p:cNvSpPr>
            <a:spLocks noGrp="1"/>
          </p:cNvSpPr>
          <p:nvPr>
            <p:ph type="title"/>
          </p:nvPr>
        </p:nvSpPr>
        <p:spPr>
          <a:xfrm>
            <a:off x="1121556" y="365125"/>
            <a:ext cx="10232243" cy="1325563"/>
          </a:xfrm>
        </p:spPr>
        <p:txBody>
          <a:bodyPr>
            <a:normAutofit/>
          </a:bodyPr>
          <a:lstStyle/>
          <a:p>
            <a:r>
              <a:rPr lang="de-CH" sz="6000" dirty="0" err="1">
                <a:latin typeface="Bahnschrift" panose="020B0502040204020203" pitchFamily="34" charset="0"/>
              </a:rPr>
              <a:t>Selection</a:t>
            </a:r>
            <a:r>
              <a:rPr lang="de-CH" sz="6000" dirty="0">
                <a:latin typeface="Bahnschrift" panose="020B0502040204020203" pitchFamily="34" charset="0"/>
              </a:rPr>
              <a:t> </a:t>
            </a:r>
            <a:r>
              <a:rPr lang="de-CH" sz="6000" dirty="0" err="1">
                <a:latin typeface="Bahnschrift" panose="020B0502040204020203" pitchFamily="34" charset="0"/>
              </a:rPr>
              <a:t>criteria</a:t>
            </a:r>
            <a:r>
              <a:rPr lang="de-CH" sz="6000" dirty="0">
                <a:latin typeface="Bahnschrift" panose="020B0502040204020203" pitchFamily="34" charset="0"/>
              </a:rPr>
              <a:t> </a:t>
            </a:r>
            <a:r>
              <a:rPr lang="de-CH" sz="6000" dirty="0" err="1">
                <a:latin typeface="Bahnschrift" panose="020B0502040204020203" pitchFamily="34" charset="0"/>
              </a:rPr>
              <a:t>relays</a:t>
            </a:r>
            <a:endParaRPr lang="de-CH" sz="6000" dirty="0">
              <a:latin typeface="Bahnschrift" panose="020B0502040204020203" pitchFamily="34" charset="0"/>
            </a:endParaRPr>
          </a:p>
        </p:txBody>
      </p:sp>
      <p:pic>
        <p:nvPicPr>
          <p:cNvPr id="3" name="Grafik 2">
            <a:extLst>
              <a:ext uri="{FF2B5EF4-FFF2-40B4-BE49-F238E27FC236}">
                <a16:creationId xmlns:a16="http://schemas.microsoft.com/office/drawing/2014/main" id="{D427158E-EF56-4C62-AB2E-9E134626B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5" y="93307"/>
            <a:ext cx="933132" cy="751114"/>
          </a:xfrm>
          <a:prstGeom prst="rect">
            <a:avLst/>
          </a:prstGeom>
        </p:spPr>
      </p:pic>
      <p:pic>
        <p:nvPicPr>
          <p:cNvPr id="4" name="Grafik 3">
            <a:extLst>
              <a:ext uri="{FF2B5EF4-FFF2-40B4-BE49-F238E27FC236}">
                <a16:creationId xmlns:a16="http://schemas.microsoft.com/office/drawing/2014/main" id="{7B89CE43-66F8-6CD6-9324-618943640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3761" y="-193918"/>
            <a:ext cx="1032069" cy="1325563"/>
          </a:xfrm>
          <a:prstGeom prst="rect">
            <a:avLst/>
          </a:prstGeom>
        </p:spPr>
      </p:pic>
      <p:sp>
        <p:nvSpPr>
          <p:cNvPr id="5" name="Textfeld 4">
            <a:extLst>
              <a:ext uri="{FF2B5EF4-FFF2-40B4-BE49-F238E27FC236}">
                <a16:creationId xmlns:a16="http://schemas.microsoft.com/office/drawing/2014/main" id="{794A3BBA-4150-45FB-6C9E-1584F64FF207}"/>
              </a:ext>
            </a:extLst>
          </p:cNvPr>
          <p:cNvSpPr txBox="1"/>
          <p:nvPr/>
        </p:nvSpPr>
        <p:spPr>
          <a:xfrm>
            <a:off x="1121555" y="1690688"/>
            <a:ext cx="5789305" cy="4247317"/>
          </a:xfrm>
          <a:prstGeom prst="rect">
            <a:avLst/>
          </a:prstGeom>
          <a:noFill/>
        </p:spPr>
        <p:txBody>
          <a:bodyPr wrap="square" rtlCol="0">
            <a:spAutoFit/>
          </a:bodyPr>
          <a:lstStyle/>
          <a:p>
            <a:r>
              <a:rPr lang="de-CH" dirty="0">
                <a:latin typeface="Bahnschrift" panose="020B0502040204020203" pitchFamily="34" charset="0"/>
              </a:rPr>
              <a:t>The Men UK </a:t>
            </a:r>
            <a:r>
              <a:rPr lang="de-CH" dirty="0" err="1">
                <a:latin typeface="Bahnschrift" panose="020B0502040204020203" pitchFamily="34" charset="0"/>
              </a:rPr>
              <a:t>has</a:t>
            </a:r>
            <a:r>
              <a:rPr lang="de-CH" dirty="0">
                <a:latin typeface="Bahnschrift" panose="020B0502040204020203" pitchFamily="34" charset="0"/>
              </a:rPr>
              <a:t> </a:t>
            </a:r>
            <a:r>
              <a:rPr lang="de-CH" dirty="0" err="1">
                <a:latin typeface="Bahnschrift" panose="020B0502040204020203" pitchFamily="34" charset="0"/>
              </a:rPr>
              <a:t>decided</a:t>
            </a:r>
            <a:r>
              <a:rPr lang="de-CH" dirty="0">
                <a:latin typeface="Bahnschrift" panose="020B0502040204020203" pitchFamily="34" charset="0"/>
              </a:rPr>
              <a:t> </a:t>
            </a:r>
            <a:r>
              <a:rPr lang="de-CH" dirty="0" err="1">
                <a:latin typeface="Bahnschrift" panose="020B0502040204020203" pitchFamily="34" charset="0"/>
              </a:rPr>
              <a:t>to</a:t>
            </a:r>
            <a:r>
              <a:rPr lang="de-CH" dirty="0">
                <a:latin typeface="Bahnschrift" panose="020B0502040204020203" pitchFamily="34" charset="0"/>
              </a:rPr>
              <a:t> </a:t>
            </a:r>
            <a:r>
              <a:rPr lang="de-CH" dirty="0" err="1">
                <a:latin typeface="Bahnschrift" panose="020B0502040204020203" pitchFamily="34" charset="0"/>
              </a:rPr>
              <a:t>approach</a:t>
            </a:r>
            <a:r>
              <a:rPr lang="de-CH" dirty="0">
                <a:latin typeface="Bahnschrift" panose="020B0502040204020203" pitchFamily="34" charset="0"/>
              </a:rPr>
              <a:t> </a:t>
            </a:r>
            <a:r>
              <a:rPr lang="de-CH" dirty="0" err="1">
                <a:latin typeface="Bahnschrift" panose="020B0502040204020203" pitchFamily="34" charset="0"/>
              </a:rPr>
              <a:t>this</a:t>
            </a:r>
            <a:r>
              <a:rPr lang="de-CH" dirty="0">
                <a:latin typeface="Bahnschrift" panose="020B0502040204020203" pitchFamily="34" charset="0"/>
              </a:rPr>
              <a:t> </a:t>
            </a:r>
            <a:r>
              <a:rPr lang="de-CH" dirty="0" err="1">
                <a:latin typeface="Bahnschrift" panose="020B0502040204020203" pitchFamily="34" charset="0"/>
              </a:rPr>
              <a:t>years</a:t>
            </a:r>
            <a:r>
              <a:rPr lang="de-CH" dirty="0">
                <a:latin typeface="Bahnschrift" panose="020B0502040204020203" pitchFamily="34" charset="0"/>
              </a:rPr>
              <a:t> </a:t>
            </a:r>
            <a:r>
              <a:rPr lang="de-CH" dirty="0" err="1">
                <a:latin typeface="Bahnschrift" panose="020B0502040204020203" pitchFamily="34" charset="0"/>
              </a:rPr>
              <a:t>selection</a:t>
            </a:r>
            <a:r>
              <a:rPr lang="de-CH" dirty="0">
                <a:latin typeface="Bahnschrift" panose="020B0502040204020203" pitchFamily="34" charset="0"/>
              </a:rPr>
              <a:t> </a:t>
            </a:r>
            <a:r>
              <a:rPr lang="de-CH" dirty="0" err="1">
                <a:latin typeface="Bahnschrift" panose="020B0502040204020203" pitchFamily="34" charset="0"/>
              </a:rPr>
              <a:t>criteria</a:t>
            </a:r>
            <a:r>
              <a:rPr lang="de-CH" dirty="0">
                <a:latin typeface="Bahnschrift" panose="020B0502040204020203" pitchFamily="34" charset="0"/>
              </a:rPr>
              <a:t> </a:t>
            </a:r>
            <a:r>
              <a:rPr lang="de-CH" dirty="0" err="1">
                <a:latin typeface="Bahnschrift" panose="020B0502040204020203" pitchFamily="34" charset="0"/>
              </a:rPr>
              <a:t>as</a:t>
            </a:r>
            <a:r>
              <a:rPr lang="de-CH" dirty="0">
                <a:latin typeface="Bahnschrift" panose="020B0502040204020203" pitchFamily="34" charset="0"/>
              </a:rPr>
              <a:t> </a:t>
            </a:r>
            <a:r>
              <a:rPr lang="de-CH" dirty="0" err="1">
                <a:latin typeface="Bahnschrift" panose="020B0502040204020203" pitchFamily="34" charset="0"/>
              </a:rPr>
              <a:t>follows</a:t>
            </a:r>
            <a:r>
              <a:rPr lang="de-CH" dirty="0">
                <a:latin typeface="Bahnschrift" panose="020B0502040204020203" pitchFamily="34" charset="0"/>
              </a:rPr>
              <a:t>:</a:t>
            </a:r>
          </a:p>
          <a:p>
            <a:endParaRPr lang="de-CH" dirty="0">
              <a:latin typeface="Bahnschrift" panose="020B0502040204020203" pitchFamily="34" charset="0"/>
            </a:endParaRPr>
          </a:p>
          <a:p>
            <a:r>
              <a:rPr lang="de-CH" dirty="0" err="1">
                <a:latin typeface="Bahnschrift" panose="020B0502040204020203" pitchFamily="34" charset="0"/>
              </a:rPr>
              <a:t>We</a:t>
            </a:r>
            <a:r>
              <a:rPr lang="de-CH" dirty="0">
                <a:latin typeface="Bahnschrift" panose="020B0502040204020203" pitchFamily="34" charset="0"/>
              </a:rPr>
              <a:t> </a:t>
            </a:r>
            <a:r>
              <a:rPr lang="de-CH" dirty="0" err="1">
                <a:latin typeface="Bahnschrift" panose="020B0502040204020203" pitchFamily="34" charset="0"/>
              </a:rPr>
              <a:t>did</a:t>
            </a:r>
            <a:r>
              <a:rPr lang="de-CH" dirty="0">
                <a:latin typeface="Bahnschrift" panose="020B0502040204020203" pitchFamily="34" charset="0"/>
              </a:rPr>
              <a:t> </a:t>
            </a:r>
            <a:r>
              <a:rPr lang="de-CH" dirty="0" err="1">
                <a:latin typeface="Bahnschrift" panose="020B0502040204020203" pitchFamily="34" charset="0"/>
              </a:rPr>
              <a:t>try</a:t>
            </a:r>
            <a:r>
              <a:rPr lang="de-CH" dirty="0">
                <a:latin typeface="Bahnschrift" panose="020B0502040204020203" pitchFamily="34" charset="0"/>
              </a:rPr>
              <a:t> </a:t>
            </a:r>
            <a:r>
              <a:rPr lang="de-CH" dirty="0" err="1">
                <a:latin typeface="Bahnschrift" panose="020B0502040204020203" pitchFamily="34" charset="0"/>
              </a:rPr>
              <a:t>to</a:t>
            </a:r>
            <a:r>
              <a:rPr lang="de-CH" dirty="0">
                <a:latin typeface="Bahnschrift" panose="020B0502040204020203" pitchFamily="34" charset="0"/>
              </a:rPr>
              <a:t> </a:t>
            </a:r>
            <a:r>
              <a:rPr lang="de-CH" dirty="0" err="1">
                <a:latin typeface="Bahnschrift" panose="020B0502040204020203" pitchFamily="34" charset="0"/>
              </a:rPr>
              <a:t>see</a:t>
            </a:r>
            <a:r>
              <a:rPr lang="de-CH" dirty="0">
                <a:latin typeface="Bahnschrift" panose="020B0502040204020203" pitchFamily="34" charset="0"/>
              </a:rPr>
              <a:t> </a:t>
            </a:r>
            <a:r>
              <a:rPr lang="de-CH" dirty="0" err="1">
                <a:latin typeface="Bahnschrift" panose="020B0502040204020203" pitchFamily="34" charset="0"/>
              </a:rPr>
              <a:t>which</a:t>
            </a:r>
            <a:r>
              <a:rPr lang="de-CH" dirty="0">
                <a:latin typeface="Bahnschrift" panose="020B0502040204020203" pitchFamily="34" charset="0"/>
              </a:rPr>
              <a:t> leg </a:t>
            </a:r>
            <a:r>
              <a:rPr lang="de-CH" dirty="0" err="1">
                <a:latin typeface="Bahnschrift" panose="020B0502040204020203" pitchFamily="34" charset="0"/>
              </a:rPr>
              <a:t>suits</a:t>
            </a:r>
            <a:r>
              <a:rPr lang="de-CH" dirty="0">
                <a:latin typeface="Bahnschrift" panose="020B0502040204020203" pitchFamily="34" charset="0"/>
              </a:rPr>
              <a:t> </a:t>
            </a:r>
            <a:r>
              <a:rPr lang="de-CH" dirty="0" err="1">
                <a:latin typeface="Bahnschrift" panose="020B0502040204020203" pitchFamily="34" charset="0"/>
              </a:rPr>
              <a:t>which</a:t>
            </a:r>
            <a:r>
              <a:rPr lang="de-CH" dirty="0">
                <a:latin typeface="Bahnschrift" panose="020B0502040204020203" pitchFamily="34" charset="0"/>
              </a:rPr>
              <a:t> </a:t>
            </a:r>
            <a:r>
              <a:rPr lang="de-CH" dirty="0" err="1">
                <a:latin typeface="Bahnschrift" panose="020B0502040204020203" pitchFamily="34" charset="0"/>
              </a:rPr>
              <a:t>runner</a:t>
            </a:r>
            <a:r>
              <a:rPr lang="de-CH" dirty="0">
                <a:latin typeface="Bahnschrift" panose="020B0502040204020203" pitchFamily="34" charset="0"/>
              </a:rPr>
              <a:t> </a:t>
            </a:r>
            <a:r>
              <a:rPr lang="de-CH" dirty="0" err="1">
                <a:latin typeface="Bahnschrift" panose="020B0502040204020203" pitchFamily="34" charset="0"/>
              </a:rPr>
              <a:t>best</a:t>
            </a:r>
            <a:r>
              <a:rPr lang="de-CH" dirty="0">
                <a:latin typeface="Bahnschrift" panose="020B0502040204020203" pitchFamily="34" charset="0"/>
              </a:rPr>
              <a:t>, so </a:t>
            </a:r>
            <a:r>
              <a:rPr lang="de-CH" dirty="0" err="1">
                <a:latin typeface="Bahnschrift" panose="020B0502040204020203" pitchFamily="34" charset="0"/>
              </a:rPr>
              <a:t>you</a:t>
            </a:r>
            <a:r>
              <a:rPr lang="de-CH" dirty="0">
                <a:latin typeface="Bahnschrift" panose="020B0502040204020203" pitchFamily="34" charset="0"/>
              </a:rPr>
              <a:t> </a:t>
            </a:r>
            <a:r>
              <a:rPr lang="de-CH" dirty="0" err="1">
                <a:latin typeface="Bahnschrift" panose="020B0502040204020203" pitchFamily="34" charset="0"/>
              </a:rPr>
              <a:t>see</a:t>
            </a:r>
            <a:r>
              <a:rPr lang="de-CH" dirty="0">
                <a:latin typeface="Bahnschrift" panose="020B0502040204020203" pitchFamily="34" charset="0"/>
              </a:rPr>
              <a:t> </a:t>
            </a:r>
            <a:r>
              <a:rPr lang="de-CH" dirty="0" err="1">
                <a:latin typeface="Bahnschrift" panose="020B0502040204020203" pitchFamily="34" charset="0"/>
              </a:rPr>
              <a:t>where</a:t>
            </a:r>
            <a:r>
              <a:rPr lang="de-CH" dirty="0">
                <a:latin typeface="Bahnschrift" panose="020B0502040204020203" pitchFamily="34" charset="0"/>
              </a:rPr>
              <a:t> </a:t>
            </a:r>
            <a:r>
              <a:rPr lang="de-CH" dirty="0" err="1">
                <a:latin typeface="Bahnschrift" panose="020B0502040204020203" pitchFamily="34" charset="0"/>
              </a:rPr>
              <a:t>you</a:t>
            </a:r>
            <a:r>
              <a:rPr lang="de-CH" dirty="0">
                <a:latin typeface="Bahnschrift" panose="020B0502040204020203" pitchFamily="34" charset="0"/>
              </a:rPr>
              <a:t> </a:t>
            </a:r>
            <a:r>
              <a:rPr lang="de-CH" dirty="0" err="1">
                <a:latin typeface="Bahnschrift" panose="020B0502040204020203" pitchFamily="34" charset="0"/>
              </a:rPr>
              <a:t>have</a:t>
            </a:r>
            <a:r>
              <a:rPr lang="de-CH" dirty="0">
                <a:latin typeface="Bahnschrift" panose="020B0502040204020203" pitchFamily="34" charset="0"/>
              </a:rPr>
              <a:t> a </a:t>
            </a:r>
            <a:r>
              <a:rPr lang="de-CH" dirty="0" err="1">
                <a:latin typeface="Bahnschrift" panose="020B0502040204020203" pitchFamily="34" charset="0"/>
              </a:rPr>
              <a:t>chance</a:t>
            </a:r>
            <a:r>
              <a:rPr lang="de-CH" dirty="0">
                <a:latin typeface="Bahnschrift" panose="020B0502040204020203" pitchFamily="34" charset="0"/>
              </a:rPr>
              <a:t> </a:t>
            </a:r>
            <a:r>
              <a:rPr lang="de-CH" dirty="0" err="1">
                <a:latin typeface="Bahnschrift" panose="020B0502040204020203" pitchFamily="34" charset="0"/>
              </a:rPr>
              <a:t>to</a:t>
            </a:r>
            <a:r>
              <a:rPr lang="de-CH" dirty="0">
                <a:latin typeface="Bahnschrift" panose="020B0502040204020203" pitchFamily="34" charset="0"/>
              </a:rPr>
              <a:t> </a:t>
            </a:r>
            <a:r>
              <a:rPr lang="de-CH" dirty="0" err="1">
                <a:latin typeface="Bahnschrift" panose="020B0502040204020203" pitchFamily="34" charset="0"/>
              </a:rPr>
              <a:t>make</a:t>
            </a:r>
            <a:r>
              <a:rPr lang="de-CH" dirty="0">
                <a:latin typeface="Bahnschrift" panose="020B0502040204020203" pitchFamily="34" charset="0"/>
              </a:rPr>
              <a:t> </a:t>
            </a:r>
            <a:r>
              <a:rPr lang="de-CH" dirty="0" err="1">
                <a:latin typeface="Bahnschrift" panose="020B0502040204020203" pitchFamily="34" charset="0"/>
              </a:rPr>
              <a:t>the</a:t>
            </a:r>
            <a:r>
              <a:rPr lang="de-CH" dirty="0">
                <a:latin typeface="Bahnschrift" panose="020B0502040204020203" pitchFamily="34" charset="0"/>
              </a:rPr>
              <a:t> </a:t>
            </a:r>
            <a:r>
              <a:rPr lang="de-CH" dirty="0" err="1">
                <a:latin typeface="Bahnschrift" panose="020B0502040204020203" pitchFamily="34" charset="0"/>
              </a:rPr>
              <a:t>team</a:t>
            </a:r>
            <a:r>
              <a:rPr lang="de-CH" dirty="0">
                <a:latin typeface="Bahnschrift" panose="020B0502040204020203" pitchFamily="34" charset="0"/>
              </a:rPr>
              <a:t> and </a:t>
            </a:r>
            <a:r>
              <a:rPr lang="de-CH" dirty="0" err="1">
                <a:latin typeface="Bahnschrift" panose="020B0502040204020203" pitchFamily="34" charset="0"/>
              </a:rPr>
              <a:t>what</a:t>
            </a:r>
            <a:r>
              <a:rPr lang="de-CH" dirty="0">
                <a:latin typeface="Bahnschrift" panose="020B0502040204020203" pitchFamily="34" charset="0"/>
              </a:rPr>
              <a:t> </a:t>
            </a:r>
            <a:r>
              <a:rPr lang="de-CH" dirty="0" err="1">
                <a:latin typeface="Bahnschrift" panose="020B0502040204020203" pitchFamily="34" charset="0"/>
              </a:rPr>
              <a:t>to</a:t>
            </a:r>
            <a:r>
              <a:rPr lang="de-CH" dirty="0">
                <a:latin typeface="Bahnschrift" panose="020B0502040204020203" pitchFamily="34" charset="0"/>
              </a:rPr>
              <a:t> </a:t>
            </a:r>
            <a:r>
              <a:rPr lang="de-CH" dirty="0" err="1">
                <a:latin typeface="Bahnschrift" panose="020B0502040204020203" pitchFamily="34" charset="0"/>
              </a:rPr>
              <a:t>mainly</a:t>
            </a:r>
            <a:r>
              <a:rPr lang="de-CH" dirty="0">
                <a:latin typeface="Bahnschrift" panose="020B0502040204020203" pitchFamily="34" charset="0"/>
              </a:rPr>
              <a:t> </a:t>
            </a:r>
            <a:r>
              <a:rPr lang="de-CH" dirty="0" err="1">
                <a:latin typeface="Bahnschrift" panose="020B0502040204020203" pitchFamily="34" charset="0"/>
              </a:rPr>
              <a:t>focus</a:t>
            </a:r>
            <a:r>
              <a:rPr lang="de-CH" dirty="0">
                <a:latin typeface="Bahnschrift" panose="020B0502040204020203" pitchFamily="34" charset="0"/>
              </a:rPr>
              <a:t> on.</a:t>
            </a:r>
          </a:p>
          <a:p>
            <a:endParaRPr lang="de-CH" dirty="0">
              <a:latin typeface="Bahnschrift" panose="020B0502040204020203" pitchFamily="34" charset="0"/>
            </a:endParaRPr>
          </a:p>
          <a:p>
            <a:r>
              <a:rPr lang="de-CH" dirty="0">
                <a:latin typeface="Bahnschrift" panose="020B0502040204020203" pitchFamily="34" charset="0"/>
              </a:rPr>
              <a:t>Show </a:t>
            </a:r>
            <a:r>
              <a:rPr lang="de-CH" dirty="0" err="1">
                <a:latin typeface="Bahnschrift" panose="020B0502040204020203" pitchFamily="34" charset="0"/>
              </a:rPr>
              <a:t>us</a:t>
            </a:r>
            <a:r>
              <a:rPr lang="de-CH" dirty="0">
                <a:latin typeface="Bahnschrift" panose="020B0502040204020203" pitchFamily="34" charset="0"/>
              </a:rPr>
              <a:t>, </a:t>
            </a:r>
            <a:r>
              <a:rPr lang="de-CH" dirty="0" err="1">
                <a:latin typeface="Bahnschrift" panose="020B0502040204020203" pitchFamily="34" charset="0"/>
              </a:rPr>
              <a:t>that</a:t>
            </a:r>
            <a:r>
              <a:rPr lang="de-CH" dirty="0">
                <a:latin typeface="Bahnschrift" panose="020B0502040204020203" pitchFamily="34" charset="0"/>
              </a:rPr>
              <a:t> </a:t>
            </a:r>
            <a:r>
              <a:rPr lang="de-CH" dirty="0" err="1">
                <a:latin typeface="Bahnschrift" panose="020B0502040204020203" pitchFamily="34" charset="0"/>
              </a:rPr>
              <a:t>this</a:t>
            </a:r>
            <a:r>
              <a:rPr lang="de-CH" dirty="0">
                <a:latin typeface="Bahnschrift" panose="020B0502040204020203" pitchFamily="34" charset="0"/>
              </a:rPr>
              <a:t> leg </a:t>
            </a:r>
            <a:r>
              <a:rPr lang="de-CH" dirty="0" err="1">
                <a:latin typeface="Bahnschrift" panose="020B0502040204020203" pitchFamily="34" charset="0"/>
              </a:rPr>
              <a:t>we</a:t>
            </a:r>
            <a:r>
              <a:rPr lang="de-CH" dirty="0">
                <a:latin typeface="Bahnschrift" panose="020B0502040204020203" pitchFamily="34" charset="0"/>
              </a:rPr>
              <a:t> </a:t>
            </a:r>
            <a:r>
              <a:rPr lang="de-CH" dirty="0" err="1">
                <a:latin typeface="Bahnschrift" panose="020B0502040204020203" pitchFamily="34" charset="0"/>
              </a:rPr>
              <a:t>think</a:t>
            </a:r>
            <a:r>
              <a:rPr lang="de-CH" dirty="0">
                <a:latin typeface="Bahnschrift" panose="020B0502040204020203" pitchFamily="34" charset="0"/>
              </a:rPr>
              <a:t> </a:t>
            </a:r>
            <a:r>
              <a:rPr lang="de-CH" dirty="0" err="1">
                <a:latin typeface="Bahnschrift" panose="020B0502040204020203" pitchFamily="34" charset="0"/>
              </a:rPr>
              <a:t>suits</a:t>
            </a:r>
            <a:r>
              <a:rPr lang="de-CH" dirty="0">
                <a:latin typeface="Bahnschrift" panose="020B0502040204020203" pitchFamily="34" charset="0"/>
              </a:rPr>
              <a:t> </a:t>
            </a:r>
            <a:r>
              <a:rPr lang="de-CH" dirty="0" err="1">
                <a:latin typeface="Bahnschrift" panose="020B0502040204020203" pitchFamily="34" charset="0"/>
              </a:rPr>
              <a:t>you</a:t>
            </a:r>
            <a:r>
              <a:rPr lang="de-CH" dirty="0">
                <a:latin typeface="Bahnschrift" panose="020B0502040204020203" pitchFamily="34" charset="0"/>
              </a:rPr>
              <a:t> </a:t>
            </a:r>
            <a:r>
              <a:rPr lang="de-CH" dirty="0" err="1">
                <a:latin typeface="Bahnschrift" panose="020B0502040204020203" pitchFamily="34" charset="0"/>
              </a:rPr>
              <a:t>best</a:t>
            </a:r>
            <a:r>
              <a:rPr lang="de-CH" dirty="0">
                <a:latin typeface="Bahnschrift" panose="020B0502040204020203" pitchFamily="34" charset="0"/>
              </a:rPr>
              <a:t>, </a:t>
            </a:r>
            <a:r>
              <a:rPr lang="de-CH" dirty="0" err="1">
                <a:latin typeface="Bahnschrift" panose="020B0502040204020203" pitchFamily="34" charset="0"/>
              </a:rPr>
              <a:t>really</a:t>
            </a:r>
            <a:r>
              <a:rPr lang="de-CH" dirty="0">
                <a:latin typeface="Bahnschrift" panose="020B0502040204020203" pitchFamily="34" charset="0"/>
              </a:rPr>
              <a:t> </a:t>
            </a:r>
            <a:r>
              <a:rPr lang="de-CH" dirty="0" err="1">
                <a:latin typeface="Bahnschrift" panose="020B0502040204020203" pitchFamily="34" charset="0"/>
              </a:rPr>
              <a:t>suits</a:t>
            </a:r>
            <a:r>
              <a:rPr lang="de-CH" dirty="0">
                <a:latin typeface="Bahnschrift" panose="020B0502040204020203" pitchFamily="34" charset="0"/>
              </a:rPr>
              <a:t> </a:t>
            </a:r>
            <a:r>
              <a:rPr lang="de-CH" dirty="0" err="1">
                <a:latin typeface="Bahnschrift" panose="020B0502040204020203" pitchFamily="34" charset="0"/>
              </a:rPr>
              <a:t>you</a:t>
            </a:r>
            <a:r>
              <a:rPr lang="de-CH" dirty="0">
                <a:latin typeface="Bahnschrift" panose="020B0502040204020203" pitchFamily="34" charset="0"/>
              </a:rPr>
              <a:t> best.</a:t>
            </a:r>
          </a:p>
          <a:p>
            <a:endParaRPr lang="de-CH" dirty="0">
              <a:latin typeface="Bahnschrift" panose="020B0502040204020203" pitchFamily="34" charset="0"/>
            </a:endParaRPr>
          </a:p>
          <a:p>
            <a:r>
              <a:rPr lang="de-CH" dirty="0" err="1">
                <a:latin typeface="Bahnschrift" panose="020B0502040204020203" pitchFamily="34" charset="0"/>
              </a:rPr>
              <a:t>We</a:t>
            </a:r>
            <a:r>
              <a:rPr lang="de-CH" dirty="0">
                <a:latin typeface="Bahnschrift" panose="020B0502040204020203" pitchFamily="34" charset="0"/>
              </a:rPr>
              <a:t> plan </a:t>
            </a:r>
            <a:r>
              <a:rPr lang="de-CH" dirty="0" err="1">
                <a:latin typeface="Bahnschrift" panose="020B0502040204020203" pitchFamily="34" charset="0"/>
              </a:rPr>
              <a:t>to</a:t>
            </a:r>
            <a:r>
              <a:rPr lang="de-CH" dirty="0">
                <a:latin typeface="Bahnschrift" panose="020B0502040204020203" pitchFamily="34" charset="0"/>
              </a:rPr>
              <a:t> </a:t>
            </a:r>
            <a:r>
              <a:rPr lang="de-CH" dirty="0" err="1">
                <a:latin typeface="Bahnschrift" panose="020B0502040204020203" pitchFamily="34" charset="0"/>
              </a:rPr>
              <a:t>talk</a:t>
            </a:r>
            <a:r>
              <a:rPr lang="de-CH" dirty="0">
                <a:latin typeface="Bahnschrift" panose="020B0502040204020203" pitchFamily="34" charset="0"/>
              </a:rPr>
              <a:t> </a:t>
            </a:r>
            <a:r>
              <a:rPr lang="de-CH" dirty="0" err="1">
                <a:latin typeface="Bahnschrift" panose="020B0502040204020203" pitchFamily="34" charset="0"/>
              </a:rPr>
              <a:t>with</a:t>
            </a:r>
            <a:r>
              <a:rPr lang="de-CH" dirty="0">
                <a:latin typeface="Bahnschrift" panose="020B0502040204020203" pitchFamily="34" charset="0"/>
              </a:rPr>
              <a:t> </a:t>
            </a:r>
            <a:r>
              <a:rPr lang="de-CH" dirty="0" err="1">
                <a:latin typeface="Bahnschrift" panose="020B0502040204020203" pitchFamily="34" charset="0"/>
              </a:rPr>
              <a:t>each</a:t>
            </a:r>
            <a:r>
              <a:rPr lang="de-CH" dirty="0">
                <a:latin typeface="Bahnschrift" panose="020B0502040204020203" pitchFamily="34" charset="0"/>
              </a:rPr>
              <a:t> </a:t>
            </a:r>
            <a:r>
              <a:rPr lang="de-CH" dirty="0" err="1">
                <a:latin typeface="Bahnschrift" panose="020B0502040204020203" pitchFamily="34" charset="0"/>
              </a:rPr>
              <a:t>runner</a:t>
            </a:r>
            <a:r>
              <a:rPr lang="de-CH" dirty="0">
                <a:latin typeface="Bahnschrift" panose="020B0502040204020203" pitchFamily="34" charset="0"/>
              </a:rPr>
              <a:t> </a:t>
            </a:r>
            <a:r>
              <a:rPr lang="de-CH" dirty="0" err="1">
                <a:latin typeface="Bahnschrift" panose="020B0502040204020203" pitchFamily="34" charset="0"/>
              </a:rPr>
              <a:t>seperatly</a:t>
            </a:r>
            <a:r>
              <a:rPr lang="de-CH" dirty="0">
                <a:latin typeface="Bahnschrift" panose="020B0502040204020203" pitchFamily="34" charset="0"/>
              </a:rPr>
              <a:t> </a:t>
            </a:r>
            <a:r>
              <a:rPr lang="de-CH" dirty="0" err="1">
                <a:latin typeface="Bahnschrift" panose="020B0502040204020203" pitchFamily="34" charset="0"/>
              </a:rPr>
              <a:t>about</a:t>
            </a:r>
            <a:r>
              <a:rPr lang="de-CH" dirty="0">
                <a:latin typeface="Bahnschrift" panose="020B0502040204020203" pitchFamily="34" charset="0"/>
              </a:rPr>
              <a:t> </a:t>
            </a:r>
            <a:r>
              <a:rPr lang="de-CH" dirty="0" err="1">
                <a:latin typeface="Bahnschrift" panose="020B0502040204020203" pitchFamily="34" charset="0"/>
              </a:rPr>
              <a:t>what</a:t>
            </a:r>
            <a:r>
              <a:rPr lang="de-CH" dirty="0">
                <a:latin typeface="Bahnschrift" panose="020B0502040204020203" pitchFamily="34" charset="0"/>
              </a:rPr>
              <a:t> </a:t>
            </a:r>
            <a:r>
              <a:rPr lang="de-CH" dirty="0" err="1">
                <a:latin typeface="Bahnschrift" panose="020B0502040204020203" pitchFamily="34" charset="0"/>
              </a:rPr>
              <a:t>we</a:t>
            </a:r>
            <a:r>
              <a:rPr lang="de-CH" dirty="0">
                <a:latin typeface="Bahnschrift" panose="020B0502040204020203" pitchFamily="34" charset="0"/>
              </a:rPr>
              <a:t> </a:t>
            </a:r>
            <a:r>
              <a:rPr lang="de-CH" dirty="0" err="1">
                <a:latin typeface="Bahnschrift" panose="020B0502040204020203" pitchFamily="34" charset="0"/>
              </a:rPr>
              <a:t>think</a:t>
            </a:r>
            <a:r>
              <a:rPr lang="de-CH" dirty="0">
                <a:latin typeface="Bahnschrift" panose="020B0502040204020203" pitchFamily="34" charset="0"/>
              </a:rPr>
              <a:t> </a:t>
            </a:r>
            <a:r>
              <a:rPr lang="de-CH" dirty="0" err="1">
                <a:latin typeface="Bahnschrift" panose="020B0502040204020203" pitchFamily="34" charset="0"/>
              </a:rPr>
              <a:t>suits</a:t>
            </a:r>
            <a:r>
              <a:rPr lang="de-CH" dirty="0">
                <a:latin typeface="Bahnschrift" panose="020B0502040204020203" pitchFamily="34" charset="0"/>
              </a:rPr>
              <a:t> </a:t>
            </a:r>
            <a:r>
              <a:rPr lang="de-CH" dirty="0" err="1">
                <a:latin typeface="Bahnschrift" panose="020B0502040204020203" pitchFamily="34" charset="0"/>
              </a:rPr>
              <a:t>best</a:t>
            </a:r>
            <a:r>
              <a:rPr lang="de-CH" dirty="0">
                <a:latin typeface="Bahnschrift" panose="020B0502040204020203" pitchFamily="34" charset="0"/>
              </a:rPr>
              <a:t> </a:t>
            </a:r>
            <a:r>
              <a:rPr lang="de-CH" dirty="0" err="1">
                <a:latin typeface="Bahnschrift" panose="020B0502040204020203" pitchFamily="34" charset="0"/>
              </a:rPr>
              <a:t>for</a:t>
            </a:r>
            <a:r>
              <a:rPr lang="de-CH" dirty="0">
                <a:latin typeface="Bahnschrift" panose="020B0502040204020203" pitchFamily="34" charset="0"/>
              </a:rPr>
              <a:t> </a:t>
            </a:r>
            <a:r>
              <a:rPr lang="de-CH" dirty="0" err="1">
                <a:latin typeface="Bahnschrift" panose="020B0502040204020203" pitchFamily="34" charset="0"/>
              </a:rPr>
              <a:t>him</a:t>
            </a:r>
            <a:r>
              <a:rPr lang="de-CH" dirty="0">
                <a:latin typeface="Bahnschrift" panose="020B0502040204020203" pitchFamily="34" charset="0"/>
              </a:rPr>
              <a:t> and </a:t>
            </a:r>
            <a:r>
              <a:rPr lang="de-CH" dirty="0" err="1">
                <a:latin typeface="Bahnschrift" panose="020B0502040204020203" pitchFamily="34" charset="0"/>
              </a:rPr>
              <a:t>where</a:t>
            </a:r>
            <a:r>
              <a:rPr lang="de-CH" dirty="0">
                <a:latin typeface="Bahnschrift" panose="020B0502040204020203" pitchFamily="34" charset="0"/>
              </a:rPr>
              <a:t> </a:t>
            </a:r>
            <a:r>
              <a:rPr lang="de-CH" dirty="0" err="1">
                <a:latin typeface="Bahnschrift" panose="020B0502040204020203" pitchFamily="34" charset="0"/>
              </a:rPr>
              <a:t>we</a:t>
            </a:r>
            <a:r>
              <a:rPr lang="de-CH" dirty="0">
                <a:latin typeface="Bahnschrift" panose="020B0502040204020203" pitchFamily="34" charset="0"/>
              </a:rPr>
              <a:t> </a:t>
            </a:r>
            <a:r>
              <a:rPr lang="de-CH" dirty="0" err="1">
                <a:latin typeface="Bahnschrift" panose="020B0502040204020203" pitchFamily="34" charset="0"/>
              </a:rPr>
              <a:t>think</a:t>
            </a:r>
            <a:r>
              <a:rPr lang="de-CH" dirty="0">
                <a:latin typeface="Bahnschrift" panose="020B0502040204020203" pitchFamily="34" charset="0"/>
              </a:rPr>
              <a:t> he </a:t>
            </a:r>
            <a:r>
              <a:rPr lang="de-CH" dirty="0" err="1">
                <a:latin typeface="Bahnschrift" panose="020B0502040204020203" pitchFamily="34" charset="0"/>
              </a:rPr>
              <a:t>can</a:t>
            </a:r>
            <a:r>
              <a:rPr lang="de-CH" dirty="0">
                <a:latin typeface="Bahnschrift" panose="020B0502040204020203" pitchFamily="34" charset="0"/>
              </a:rPr>
              <a:t> </a:t>
            </a:r>
            <a:r>
              <a:rPr lang="de-CH" dirty="0" err="1">
                <a:latin typeface="Bahnschrift" panose="020B0502040204020203" pitchFamily="34" charset="0"/>
              </a:rPr>
              <a:t>help</a:t>
            </a:r>
            <a:r>
              <a:rPr lang="de-CH" dirty="0">
                <a:latin typeface="Bahnschrift" panose="020B0502040204020203" pitchFamily="34" charset="0"/>
              </a:rPr>
              <a:t> </a:t>
            </a:r>
            <a:r>
              <a:rPr lang="de-CH" dirty="0" err="1">
                <a:latin typeface="Bahnschrift" panose="020B0502040204020203" pitchFamily="34" charset="0"/>
              </a:rPr>
              <a:t>the</a:t>
            </a:r>
            <a:r>
              <a:rPr lang="de-CH" dirty="0">
                <a:latin typeface="Bahnschrift" panose="020B0502040204020203" pitchFamily="34" charset="0"/>
              </a:rPr>
              <a:t> </a:t>
            </a:r>
            <a:r>
              <a:rPr lang="de-CH" dirty="0" err="1">
                <a:latin typeface="Bahnschrift" panose="020B0502040204020203" pitchFamily="34" charset="0"/>
              </a:rPr>
              <a:t>team</a:t>
            </a:r>
            <a:r>
              <a:rPr lang="de-CH" dirty="0">
                <a:latin typeface="Bahnschrift" panose="020B0502040204020203" pitchFamily="34" charset="0"/>
              </a:rPr>
              <a:t> </a:t>
            </a:r>
            <a:r>
              <a:rPr lang="de-CH" dirty="0" err="1">
                <a:latin typeface="Bahnschrift" panose="020B0502040204020203" pitchFamily="34" charset="0"/>
              </a:rPr>
              <a:t>most</a:t>
            </a:r>
            <a:r>
              <a:rPr lang="de-CH" dirty="0">
                <a:latin typeface="Bahnschrift" panose="020B0502040204020203" pitchFamily="34" charset="0"/>
              </a:rPr>
              <a:t> </a:t>
            </a:r>
            <a:r>
              <a:rPr lang="de-CH" dirty="0" err="1">
                <a:latin typeface="Bahnschrift" panose="020B0502040204020203" pitchFamily="34" charset="0"/>
              </a:rPr>
              <a:t>to</a:t>
            </a:r>
            <a:r>
              <a:rPr lang="de-CH" dirty="0">
                <a:latin typeface="Bahnschrift" panose="020B0502040204020203" pitchFamily="34" charset="0"/>
              </a:rPr>
              <a:t> </a:t>
            </a:r>
            <a:r>
              <a:rPr lang="de-CH" dirty="0" err="1">
                <a:latin typeface="Bahnschrift" panose="020B0502040204020203" pitchFamily="34" charset="0"/>
              </a:rPr>
              <a:t>reach</a:t>
            </a:r>
            <a:r>
              <a:rPr lang="de-CH" dirty="0">
                <a:latin typeface="Bahnschrift" panose="020B0502040204020203" pitchFamily="34" charset="0"/>
              </a:rPr>
              <a:t> </a:t>
            </a:r>
            <a:r>
              <a:rPr lang="de-CH" dirty="0" err="1">
                <a:latin typeface="Bahnschrift" panose="020B0502040204020203" pitchFamily="34" charset="0"/>
              </a:rPr>
              <a:t>our</a:t>
            </a:r>
            <a:r>
              <a:rPr lang="de-CH" dirty="0">
                <a:latin typeface="Bahnschrift" panose="020B0502040204020203" pitchFamily="34" charset="0"/>
              </a:rPr>
              <a:t> high </a:t>
            </a:r>
            <a:r>
              <a:rPr lang="de-CH" dirty="0" err="1">
                <a:latin typeface="Bahnschrift" panose="020B0502040204020203" pitchFamily="34" charset="0"/>
              </a:rPr>
              <a:t>goal</a:t>
            </a:r>
            <a:endParaRPr lang="de-CH" dirty="0">
              <a:latin typeface="Bahnschrift" panose="020B0502040204020203" pitchFamily="34" charset="0"/>
            </a:endParaRPr>
          </a:p>
          <a:p>
            <a:endParaRPr lang="de-CH" dirty="0">
              <a:latin typeface="Bahnschrift" panose="020B0502040204020203" pitchFamily="34" charset="0"/>
            </a:endParaRPr>
          </a:p>
          <a:p>
            <a:endParaRPr lang="de-CH" dirty="0">
              <a:latin typeface="Bahnschrift" panose="020B0502040204020203" pitchFamily="34" charset="0"/>
            </a:endParaRPr>
          </a:p>
        </p:txBody>
      </p:sp>
      <p:pic>
        <p:nvPicPr>
          <p:cNvPr id="8" name="Grafik 7">
            <a:extLst>
              <a:ext uri="{FF2B5EF4-FFF2-40B4-BE49-F238E27FC236}">
                <a16:creationId xmlns:a16="http://schemas.microsoft.com/office/drawing/2014/main" id="{5C808CC5-3B03-5CB9-66DB-06968CA70C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0861" y="1690688"/>
            <a:ext cx="4312900" cy="4588192"/>
          </a:xfrm>
          <a:prstGeom prst="rect">
            <a:avLst/>
          </a:prstGeom>
        </p:spPr>
      </p:pic>
    </p:spTree>
    <p:extLst>
      <p:ext uri="{BB962C8B-B14F-4D97-AF65-F5344CB8AC3E}">
        <p14:creationId xmlns:p14="http://schemas.microsoft.com/office/powerpoint/2010/main" val="693296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175C6-85F9-7315-809A-B2675CD7833E}"/>
              </a:ext>
            </a:extLst>
          </p:cNvPr>
          <p:cNvSpPr>
            <a:spLocks noGrp="1"/>
          </p:cNvSpPr>
          <p:nvPr>
            <p:ph type="title"/>
          </p:nvPr>
        </p:nvSpPr>
        <p:spPr>
          <a:xfrm>
            <a:off x="1121556" y="365125"/>
            <a:ext cx="10232243" cy="1325563"/>
          </a:xfrm>
        </p:spPr>
        <p:txBody>
          <a:bodyPr>
            <a:normAutofit/>
          </a:bodyPr>
          <a:lstStyle/>
          <a:p>
            <a:r>
              <a:rPr lang="de-CH" sz="6000" dirty="0" err="1">
                <a:latin typeface="Bahnschrift" panose="020B0502040204020203" pitchFamily="34" charset="0"/>
              </a:rPr>
              <a:t>Selection</a:t>
            </a:r>
            <a:r>
              <a:rPr lang="de-CH" sz="6000" dirty="0">
                <a:latin typeface="Bahnschrift" panose="020B0502040204020203" pitchFamily="34" charset="0"/>
              </a:rPr>
              <a:t> </a:t>
            </a:r>
            <a:r>
              <a:rPr lang="de-CH" sz="6000" dirty="0" err="1">
                <a:latin typeface="Bahnschrift" panose="020B0502040204020203" pitchFamily="34" charset="0"/>
              </a:rPr>
              <a:t>criteria</a:t>
            </a:r>
            <a:r>
              <a:rPr lang="de-CH" sz="6000" dirty="0">
                <a:latin typeface="Bahnschrift" panose="020B0502040204020203" pitchFamily="34" charset="0"/>
              </a:rPr>
              <a:t> </a:t>
            </a:r>
            <a:r>
              <a:rPr lang="de-CH" sz="6000" dirty="0" err="1">
                <a:latin typeface="Bahnschrift" panose="020B0502040204020203" pitchFamily="34" charset="0"/>
              </a:rPr>
              <a:t>relays</a:t>
            </a:r>
            <a:endParaRPr lang="de-CH" sz="6000" dirty="0">
              <a:latin typeface="Bahnschrift" panose="020B0502040204020203" pitchFamily="34" charset="0"/>
            </a:endParaRPr>
          </a:p>
        </p:txBody>
      </p:sp>
      <p:pic>
        <p:nvPicPr>
          <p:cNvPr id="3" name="Grafik 2">
            <a:extLst>
              <a:ext uri="{FF2B5EF4-FFF2-40B4-BE49-F238E27FC236}">
                <a16:creationId xmlns:a16="http://schemas.microsoft.com/office/drawing/2014/main" id="{D427158E-EF56-4C62-AB2E-9E134626B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5" y="93307"/>
            <a:ext cx="933132" cy="751114"/>
          </a:xfrm>
          <a:prstGeom prst="rect">
            <a:avLst/>
          </a:prstGeom>
        </p:spPr>
      </p:pic>
      <p:pic>
        <p:nvPicPr>
          <p:cNvPr id="4" name="Grafik 3">
            <a:extLst>
              <a:ext uri="{FF2B5EF4-FFF2-40B4-BE49-F238E27FC236}">
                <a16:creationId xmlns:a16="http://schemas.microsoft.com/office/drawing/2014/main" id="{7B89CE43-66F8-6CD6-9324-618943640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3761" y="-193918"/>
            <a:ext cx="1032069" cy="1325563"/>
          </a:xfrm>
          <a:prstGeom prst="rect">
            <a:avLst/>
          </a:prstGeom>
        </p:spPr>
      </p:pic>
      <p:sp>
        <p:nvSpPr>
          <p:cNvPr id="5" name="Textfeld 4">
            <a:extLst>
              <a:ext uri="{FF2B5EF4-FFF2-40B4-BE49-F238E27FC236}">
                <a16:creationId xmlns:a16="http://schemas.microsoft.com/office/drawing/2014/main" id="{794A3BBA-4150-45FB-6C9E-1584F64FF207}"/>
              </a:ext>
            </a:extLst>
          </p:cNvPr>
          <p:cNvSpPr txBox="1"/>
          <p:nvPr/>
        </p:nvSpPr>
        <p:spPr>
          <a:xfrm>
            <a:off x="1121555" y="1690688"/>
            <a:ext cx="6051405" cy="1477328"/>
          </a:xfrm>
          <a:prstGeom prst="rect">
            <a:avLst/>
          </a:prstGeom>
          <a:noFill/>
        </p:spPr>
        <p:txBody>
          <a:bodyPr wrap="square" rtlCol="0">
            <a:spAutoFit/>
          </a:bodyPr>
          <a:lstStyle/>
          <a:p>
            <a:r>
              <a:rPr lang="de-CH" dirty="0">
                <a:latin typeface="Bahnschrift" panose="020B0502040204020203" pitchFamily="34" charset="0"/>
              </a:rPr>
              <a:t>The Women UK </a:t>
            </a:r>
            <a:r>
              <a:rPr lang="de-CH" dirty="0" err="1">
                <a:latin typeface="Bahnschrift" panose="020B0502040204020203" pitchFamily="34" charset="0"/>
              </a:rPr>
              <a:t>would</a:t>
            </a:r>
            <a:r>
              <a:rPr lang="de-CH" dirty="0">
                <a:latin typeface="Bahnschrift" panose="020B0502040204020203" pitchFamily="34" charset="0"/>
              </a:rPr>
              <a:t> like </a:t>
            </a:r>
            <a:r>
              <a:rPr lang="de-CH" dirty="0" err="1">
                <a:latin typeface="Bahnschrift" panose="020B0502040204020203" pitchFamily="34" charset="0"/>
              </a:rPr>
              <a:t>that</a:t>
            </a:r>
            <a:r>
              <a:rPr lang="de-CH" dirty="0">
                <a:latin typeface="Bahnschrift" panose="020B0502040204020203" pitchFamily="34" charset="0"/>
              </a:rPr>
              <a:t> </a:t>
            </a:r>
            <a:r>
              <a:rPr lang="de-CH" dirty="0" err="1">
                <a:latin typeface="Bahnschrift" panose="020B0502040204020203" pitchFamily="34" charset="0"/>
              </a:rPr>
              <a:t>you</a:t>
            </a:r>
            <a:r>
              <a:rPr lang="de-CH" dirty="0">
                <a:latin typeface="Bahnschrift" panose="020B0502040204020203" pitchFamily="34" charset="0"/>
              </a:rPr>
              <a:t> </a:t>
            </a:r>
            <a:r>
              <a:rPr lang="de-CH" dirty="0" err="1">
                <a:latin typeface="Bahnschrift" panose="020B0502040204020203" pitchFamily="34" charset="0"/>
              </a:rPr>
              <a:t>show</a:t>
            </a:r>
            <a:r>
              <a:rPr lang="de-CH" dirty="0">
                <a:latin typeface="Bahnschrift" panose="020B0502040204020203" pitchFamily="34" charset="0"/>
              </a:rPr>
              <a:t> </a:t>
            </a:r>
            <a:r>
              <a:rPr lang="de-CH" dirty="0" err="1">
                <a:latin typeface="Bahnschrift" panose="020B0502040204020203" pitchFamily="34" charset="0"/>
              </a:rPr>
              <a:t>your</a:t>
            </a:r>
            <a:r>
              <a:rPr lang="de-CH" dirty="0">
                <a:latin typeface="Bahnschrift" panose="020B0502040204020203" pitchFamily="34" charset="0"/>
              </a:rPr>
              <a:t> </a:t>
            </a:r>
            <a:r>
              <a:rPr lang="de-CH" dirty="0" err="1">
                <a:latin typeface="Bahnschrift" panose="020B0502040204020203" pitchFamily="34" charset="0"/>
              </a:rPr>
              <a:t>interest</a:t>
            </a:r>
            <a:r>
              <a:rPr lang="de-CH" dirty="0">
                <a:latin typeface="Bahnschrift" panose="020B0502040204020203" pitchFamily="34" charset="0"/>
              </a:rPr>
              <a:t> </a:t>
            </a:r>
            <a:r>
              <a:rPr lang="de-CH" dirty="0" err="1">
                <a:latin typeface="Bahnschrift" panose="020B0502040204020203" pitchFamily="34" charset="0"/>
              </a:rPr>
              <a:t>to</a:t>
            </a:r>
            <a:r>
              <a:rPr lang="de-CH" dirty="0">
                <a:latin typeface="Bahnschrift" panose="020B0502040204020203" pitchFamily="34" charset="0"/>
              </a:rPr>
              <a:t> </a:t>
            </a:r>
            <a:r>
              <a:rPr lang="de-CH" dirty="0" err="1">
                <a:latin typeface="Bahnschrift" panose="020B0502040204020203" pitchFamily="34" charset="0"/>
              </a:rPr>
              <a:t>run</a:t>
            </a:r>
            <a:r>
              <a:rPr lang="de-CH" dirty="0">
                <a:latin typeface="Bahnschrift" panose="020B0502040204020203" pitchFamily="34" charset="0"/>
              </a:rPr>
              <a:t> </a:t>
            </a:r>
            <a:r>
              <a:rPr lang="de-CH" dirty="0" err="1">
                <a:latin typeface="Bahnschrift" panose="020B0502040204020203" pitchFamily="34" charset="0"/>
              </a:rPr>
              <a:t>the</a:t>
            </a:r>
            <a:r>
              <a:rPr lang="de-CH" dirty="0">
                <a:latin typeface="Bahnschrift" panose="020B0502040204020203" pitchFamily="34" charset="0"/>
              </a:rPr>
              <a:t> </a:t>
            </a:r>
            <a:r>
              <a:rPr lang="de-CH" dirty="0" err="1">
                <a:latin typeface="Bahnschrift" panose="020B0502040204020203" pitchFamily="34" charset="0"/>
              </a:rPr>
              <a:t>relay</a:t>
            </a:r>
            <a:r>
              <a:rPr lang="de-CH" dirty="0">
                <a:latin typeface="Bahnschrift" panose="020B0502040204020203" pitchFamily="34" charset="0"/>
              </a:rPr>
              <a:t> on </a:t>
            </a:r>
            <a:r>
              <a:rPr lang="de-CH" dirty="0" err="1">
                <a:latin typeface="Bahnschrift" panose="020B0502040204020203" pitchFamily="34" charset="0"/>
              </a:rPr>
              <a:t>eventor</a:t>
            </a:r>
            <a:r>
              <a:rPr lang="de-CH" dirty="0">
                <a:latin typeface="Bahnschrift" panose="020B0502040204020203" pitchFamily="34" charset="0"/>
              </a:rPr>
              <a:t>.</a:t>
            </a:r>
          </a:p>
          <a:p>
            <a:endParaRPr lang="de-CH" dirty="0">
              <a:latin typeface="Bahnschrift" panose="020B0502040204020203" pitchFamily="34" charset="0"/>
            </a:endParaRPr>
          </a:p>
          <a:p>
            <a:r>
              <a:rPr lang="de-CH" dirty="0">
                <a:latin typeface="Bahnschrift" panose="020B0502040204020203" pitchFamily="34" charset="0"/>
              </a:rPr>
              <a:t>Link will </a:t>
            </a:r>
            <a:r>
              <a:rPr lang="de-CH" dirty="0" err="1">
                <a:latin typeface="Bahnschrift" panose="020B0502040204020203" pitchFamily="34" charset="0"/>
              </a:rPr>
              <a:t>be</a:t>
            </a:r>
            <a:r>
              <a:rPr lang="de-CH" dirty="0">
                <a:latin typeface="Bahnschrift" panose="020B0502040204020203" pitchFamily="34" charset="0"/>
              </a:rPr>
              <a:t> </a:t>
            </a:r>
            <a:r>
              <a:rPr lang="de-CH" dirty="0" err="1">
                <a:latin typeface="Bahnschrift" panose="020B0502040204020203" pitchFamily="34" charset="0"/>
              </a:rPr>
              <a:t>spread</a:t>
            </a:r>
            <a:r>
              <a:rPr lang="de-CH" dirty="0">
                <a:latin typeface="Bahnschrift" panose="020B0502040204020203" pitchFamily="34" charset="0"/>
              </a:rPr>
              <a:t> </a:t>
            </a:r>
            <a:r>
              <a:rPr lang="de-CH" dirty="0" err="1">
                <a:latin typeface="Bahnschrift" panose="020B0502040204020203" pitchFamily="34" charset="0"/>
              </a:rPr>
              <a:t>soon</a:t>
            </a:r>
            <a:r>
              <a:rPr lang="de-CH" dirty="0">
                <a:latin typeface="Bahnschrift" panose="020B0502040204020203" pitchFamily="34" charset="0"/>
              </a:rPr>
              <a:t>.</a:t>
            </a:r>
          </a:p>
          <a:p>
            <a:endParaRPr lang="de-CH" dirty="0">
              <a:latin typeface="Bahnschrift" panose="020B0502040204020203" pitchFamily="34" charset="0"/>
            </a:endParaRPr>
          </a:p>
        </p:txBody>
      </p:sp>
      <p:pic>
        <p:nvPicPr>
          <p:cNvPr id="8" name="Grafik 7">
            <a:extLst>
              <a:ext uri="{FF2B5EF4-FFF2-40B4-BE49-F238E27FC236}">
                <a16:creationId xmlns:a16="http://schemas.microsoft.com/office/drawing/2014/main" id="{A6E42061-4D04-58FC-AF73-AE087DCA76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1399" y="1690688"/>
            <a:ext cx="3963960" cy="2355244"/>
          </a:xfrm>
          <a:prstGeom prst="rect">
            <a:avLst/>
          </a:prstGeom>
        </p:spPr>
      </p:pic>
    </p:spTree>
    <p:extLst>
      <p:ext uri="{BB962C8B-B14F-4D97-AF65-F5344CB8AC3E}">
        <p14:creationId xmlns:p14="http://schemas.microsoft.com/office/powerpoint/2010/main" val="3996889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175C6-85F9-7315-809A-B2675CD7833E}"/>
              </a:ext>
            </a:extLst>
          </p:cNvPr>
          <p:cNvSpPr>
            <a:spLocks noGrp="1"/>
          </p:cNvSpPr>
          <p:nvPr>
            <p:ph type="title"/>
          </p:nvPr>
        </p:nvSpPr>
        <p:spPr>
          <a:xfrm>
            <a:off x="1121556" y="365125"/>
            <a:ext cx="10232243" cy="1325563"/>
          </a:xfrm>
        </p:spPr>
        <p:txBody>
          <a:bodyPr>
            <a:normAutofit/>
          </a:bodyPr>
          <a:lstStyle/>
          <a:p>
            <a:r>
              <a:rPr lang="de-CH" sz="6000" dirty="0">
                <a:latin typeface="Bahnschrift" panose="020B0502040204020203" pitchFamily="34" charset="0"/>
              </a:rPr>
              <a:t>Financial support</a:t>
            </a:r>
          </a:p>
        </p:txBody>
      </p:sp>
      <p:pic>
        <p:nvPicPr>
          <p:cNvPr id="3" name="Grafik 2">
            <a:extLst>
              <a:ext uri="{FF2B5EF4-FFF2-40B4-BE49-F238E27FC236}">
                <a16:creationId xmlns:a16="http://schemas.microsoft.com/office/drawing/2014/main" id="{D427158E-EF56-4C62-AB2E-9E134626B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5" y="93307"/>
            <a:ext cx="933132" cy="751114"/>
          </a:xfrm>
          <a:prstGeom prst="rect">
            <a:avLst/>
          </a:prstGeom>
        </p:spPr>
      </p:pic>
      <p:pic>
        <p:nvPicPr>
          <p:cNvPr id="4" name="Grafik 3">
            <a:extLst>
              <a:ext uri="{FF2B5EF4-FFF2-40B4-BE49-F238E27FC236}">
                <a16:creationId xmlns:a16="http://schemas.microsoft.com/office/drawing/2014/main" id="{7B89CE43-66F8-6CD6-9324-618943640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3761" y="-193918"/>
            <a:ext cx="1032069" cy="1325563"/>
          </a:xfrm>
          <a:prstGeom prst="rect">
            <a:avLst/>
          </a:prstGeom>
        </p:spPr>
      </p:pic>
      <p:sp>
        <p:nvSpPr>
          <p:cNvPr id="5" name="Textfeld 4">
            <a:extLst>
              <a:ext uri="{FF2B5EF4-FFF2-40B4-BE49-F238E27FC236}">
                <a16:creationId xmlns:a16="http://schemas.microsoft.com/office/drawing/2014/main" id="{794A3BBA-4150-45FB-6C9E-1584F64FF207}"/>
              </a:ext>
            </a:extLst>
          </p:cNvPr>
          <p:cNvSpPr txBox="1"/>
          <p:nvPr/>
        </p:nvSpPr>
        <p:spPr>
          <a:xfrm>
            <a:off x="1121555" y="1690688"/>
            <a:ext cx="7527922" cy="5632311"/>
          </a:xfrm>
          <a:prstGeom prst="rect">
            <a:avLst/>
          </a:prstGeom>
          <a:noFill/>
        </p:spPr>
        <p:txBody>
          <a:bodyPr wrap="square" rtlCol="0">
            <a:spAutoFit/>
          </a:bodyPr>
          <a:lstStyle/>
          <a:p>
            <a:r>
              <a:rPr lang="de-CH" dirty="0">
                <a:latin typeface="Bahnschrift" panose="020B0502040204020203" pitchFamily="34" charset="0"/>
              </a:rPr>
              <a:t>Age </a:t>
            </a:r>
            <a:r>
              <a:rPr lang="de-CH" dirty="0" err="1">
                <a:latin typeface="Bahnschrift" panose="020B0502040204020203" pitchFamily="34" charset="0"/>
              </a:rPr>
              <a:t>defines</a:t>
            </a:r>
            <a:r>
              <a:rPr lang="de-CH" dirty="0">
                <a:latin typeface="Bahnschrift" panose="020B0502040204020203" pitchFamily="34" charset="0"/>
              </a:rPr>
              <a:t> </a:t>
            </a:r>
            <a:r>
              <a:rPr lang="de-CH" dirty="0" err="1">
                <a:latin typeface="Bahnschrift" panose="020B0502040204020203" pitchFamily="34" charset="0"/>
              </a:rPr>
              <a:t>to</a:t>
            </a:r>
            <a:r>
              <a:rPr lang="de-CH" dirty="0">
                <a:latin typeface="Bahnschrift" panose="020B0502040204020203" pitchFamily="34" charset="0"/>
              </a:rPr>
              <a:t> </a:t>
            </a:r>
            <a:r>
              <a:rPr lang="de-CH" dirty="0" err="1">
                <a:latin typeface="Bahnschrift" panose="020B0502040204020203" pitchFamily="34" charset="0"/>
              </a:rPr>
              <a:t>some</a:t>
            </a:r>
            <a:r>
              <a:rPr lang="de-CH" dirty="0">
                <a:latin typeface="Bahnschrift" panose="020B0502040204020203" pitchFamily="34" charset="0"/>
              </a:rPr>
              <a:t> </a:t>
            </a:r>
            <a:r>
              <a:rPr lang="de-CH" dirty="0" err="1">
                <a:latin typeface="Bahnschrift" panose="020B0502040204020203" pitchFamily="34" charset="0"/>
              </a:rPr>
              <a:t>extent</a:t>
            </a:r>
            <a:r>
              <a:rPr lang="de-CH" dirty="0">
                <a:latin typeface="Bahnschrift" panose="020B0502040204020203" pitchFamily="34" charset="0"/>
              </a:rPr>
              <a:t> </a:t>
            </a:r>
            <a:r>
              <a:rPr lang="de-CH" dirty="0" err="1">
                <a:latin typeface="Bahnschrift" panose="020B0502040204020203" pitchFamily="34" charset="0"/>
              </a:rPr>
              <a:t>what</a:t>
            </a:r>
            <a:r>
              <a:rPr lang="de-CH" dirty="0">
                <a:latin typeface="Bahnschrift" panose="020B0502040204020203" pitchFamily="34" charset="0"/>
              </a:rPr>
              <a:t> </a:t>
            </a:r>
            <a:r>
              <a:rPr lang="de-CH" dirty="0" err="1">
                <a:latin typeface="Bahnschrift" panose="020B0502040204020203" pitchFamily="34" charset="0"/>
              </a:rPr>
              <a:t>kind</a:t>
            </a:r>
            <a:r>
              <a:rPr lang="de-CH" dirty="0">
                <a:latin typeface="Bahnschrift" panose="020B0502040204020203" pitchFamily="34" charset="0"/>
              </a:rPr>
              <a:t> </a:t>
            </a:r>
            <a:r>
              <a:rPr lang="de-CH" dirty="0" err="1">
                <a:latin typeface="Bahnschrift" panose="020B0502040204020203" pitchFamily="34" charset="0"/>
              </a:rPr>
              <a:t>of</a:t>
            </a:r>
            <a:r>
              <a:rPr lang="de-CH" dirty="0">
                <a:latin typeface="Bahnschrift" panose="020B0502040204020203" pitchFamily="34" charset="0"/>
              </a:rPr>
              <a:t> support </a:t>
            </a:r>
            <a:r>
              <a:rPr lang="de-CH" dirty="0" err="1">
                <a:latin typeface="Bahnschrift" panose="020B0502040204020203" pitchFamily="34" charset="0"/>
              </a:rPr>
              <a:t>you</a:t>
            </a:r>
            <a:r>
              <a:rPr lang="de-CH" dirty="0">
                <a:latin typeface="Bahnschrift" panose="020B0502040204020203" pitchFamily="34" charset="0"/>
              </a:rPr>
              <a:t> </a:t>
            </a:r>
            <a:r>
              <a:rPr lang="de-CH" dirty="0" err="1">
                <a:latin typeface="Bahnschrift" panose="020B0502040204020203" pitchFamily="34" charset="0"/>
              </a:rPr>
              <a:t>get</a:t>
            </a:r>
            <a:r>
              <a:rPr lang="de-CH" dirty="0">
                <a:latin typeface="Bahnschrift" panose="020B0502040204020203" pitchFamily="34" charset="0"/>
              </a:rPr>
              <a:t> (</a:t>
            </a:r>
            <a:r>
              <a:rPr lang="de-CH" dirty="0" err="1">
                <a:latin typeface="Bahnschrift" panose="020B0502040204020203" pitchFamily="34" charset="0"/>
              </a:rPr>
              <a:t>more</a:t>
            </a:r>
            <a:r>
              <a:rPr lang="de-CH" dirty="0">
                <a:latin typeface="Bahnschrift" panose="020B0502040204020203" pitchFamily="34" charset="0"/>
              </a:rPr>
              <a:t> </a:t>
            </a:r>
            <a:r>
              <a:rPr lang="de-CH" dirty="0" err="1">
                <a:latin typeface="Bahnschrift" panose="020B0502040204020203" pitchFamily="34" charset="0"/>
              </a:rPr>
              <a:t>discount</a:t>
            </a:r>
            <a:r>
              <a:rPr lang="de-CH" dirty="0">
                <a:latin typeface="Bahnschrift" panose="020B0502040204020203" pitchFamily="34" charset="0"/>
              </a:rPr>
              <a:t> </a:t>
            </a:r>
            <a:r>
              <a:rPr lang="de-CH" dirty="0" err="1">
                <a:latin typeface="Bahnschrift" panose="020B0502040204020203" pitchFamily="34" charset="0"/>
              </a:rPr>
              <a:t>if</a:t>
            </a:r>
            <a:r>
              <a:rPr lang="de-CH" dirty="0">
                <a:latin typeface="Bahnschrift" panose="020B0502040204020203" pitchFamily="34" charset="0"/>
              </a:rPr>
              <a:t> </a:t>
            </a:r>
            <a:r>
              <a:rPr lang="de-CH" dirty="0" err="1">
                <a:latin typeface="Bahnschrift" panose="020B0502040204020203" pitchFamily="34" charset="0"/>
              </a:rPr>
              <a:t>you</a:t>
            </a:r>
            <a:r>
              <a:rPr lang="de-CH" dirty="0">
                <a:latin typeface="Bahnschrift" panose="020B0502040204020203" pitchFamily="34" charset="0"/>
              </a:rPr>
              <a:t> </a:t>
            </a:r>
            <a:r>
              <a:rPr lang="de-CH" dirty="0" err="1">
                <a:latin typeface="Bahnschrift" panose="020B0502040204020203" pitchFamily="34" charset="0"/>
              </a:rPr>
              <a:t>are</a:t>
            </a:r>
            <a:r>
              <a:rPr lang="de-CH" dirty="0">
                <a:latin typeface="Bahnschrift" panose="020B0502040204020203" pitchFamily="34" charset="0"/>
              </a:rPr>
              <a:t> </a:t>
            </a:r>
            <a:r>
              <a:rPr lang="de-CH" dirty="0" err="1">
                <a:latin typeface="Bahnschrift" panose="020B0502040204020203" pitchFamily="34" charset="0"/>
              </a:rPr>
              <a:t>below</a:t>
            </a:r>
            <a:r>
              <a:rPr lang="de-CH" dirty="0">
                <a:latin typeface="Bahnschrift" panose="020B0502040204020203" pitchFamily="34" charset="0"/>
              </a:rPr>
              <a:t> 27 and </a:t>
            </a:r>
            <a:r>
              <a:rPr lang="de-CH" dirty="0" err="1">
                <a:latin typeface="Bahnschrift" panose="020B0502040204020203" pitchFamily="34" charset="0"/>
              </a:rPr>
              <a:t>student</a:t>
            </a:r>
            <a:r>
              <a:rPr lang="de-CH" dirty="0">
                <a:latin typeface="Bahnschrift" panose="020B0502040204020203" pitchFamily="34" charset="0"/>
              </a:rPr>
              <a:t>)</a:t>
            </a:r>
            <a:br>
              <a:rPr lang="de-CH" dirty="0">
                <a:latin typeface="Bahnschrift" panose="020B0502040204020203" pitchFamily="34" charset="0"/>
              </a:rPr>
            </a:br>
            <a:endParaRPr lang="de-CH" dirty="0">
              <a:latin typeface="Bahnschrift" panose="020B0502040204020203" pitchFamily="34" charset="0"/>
            </a:endParaRPr>
          </a:p>
          <a:p>
            <a:pPr marL="285750" indent="-285750">
              <a:buFont typeface="Arial" panose="020B0604020202020204" pitchFamily="34" charset="0"/>
              <a:buChar char="•"/>
            </a:pPr>
            <a:r>
              <a:rPr lang="de-CH" dirty="0">
                <a:latin typeface="Bahnschrift" panose="020B0502040204020203" pitchFamily="34" charset="0"/>
              </a:rPr>
              <a:t>Support on </a:t>
            </a:r>
            <a:r>
              <a:rPr lang="de-CH" dirty="0" err="1">
                <a:latin typeface="Bahnschrift" panose="020B0502040204020203" pitchFamily="34" charset="0"/>
              </a:rPr>
              <a:t>the</a:t>
            </a:r>
            <a:r>
              <a:rPr lang="de-CH" dirty="0">
                <a:latin typeface="Bahnschrift" panose="020B0502040204020203" pitchFamily="34" charset="0"/>
              </a:rPr>
              <a:t> </a:t>
            </a:r>
            <a:r>
              <a:rPr lang="de-CH" dirty="0" err="1">
                <a:latin typeface="Bahnschrift" panose="020B0502040204020203" pitchFamily="34" charset="0"/>
              </a:rPr>
              <a:t>big</a:t>
            </a:r>
            <a:r>
              <a:rPr lang="de-CH" dirty="0">
                <a:latin typeface="Bahnschrift" panose="020B0502040204020203" pitchFamily="34" charset="0"/>
              </a:rPr>
              <a:t> </a:t>
            </a:r>
            <a:r>
              <a:rPr lang="de-CH" dirty="0" err="1">
                <a:latin typeface="Bahnschrift" panose="020B0502040204020203" pitchFamily="34" charset="0"/>
              </a:rPr>
              <a:t>relays</a:t>
            </a:r>
            <a:endParaRPr lang="de-CH" dirty="0">
              <a:latin typeface="Bahnschrift" panose="020B0502040204020203" pitchFamily="34" charset="0"/>
            </a:endParaRPr>
          </a:p>
          <a:p>
            <a:r>
              <a:rPr lang="de-CH" dirty="0">
                <a:latin typeface="Bahnschrift" panose="020B0502040204020203" pitchFamily="34" charset="0"/>
              </a:rPr>
              <a:t>	SSK support </a:t>
            </a:r>
            <a:r>
              <a:rPr lang="de-CH" dirty="0" err="1">
                <a:latin typeface="Bahnschrift" panose="020B0502040204020203" pitchFamily="34" charset="0"/>
              </a:rPr>
              <a:t>with</a:t>
            </a:r>
            <a:r>
              <a:rPr lang="de-CH" dirty="0">
                <a:latin typeface="Bahnschrift" panose="020B0502040204020203" pitchFamily="34" charset="0"/>
              </a:rPr>
              <a:t> </a:t>
            </a:r>
            <a:r>
              <a:rPr lang="de-CH" dirty="0" err="1">
                <a:latin typeface="Bahnschrift" panose="020B0502040204020203" pitchFamily="34" charset="0"/>
              </a:rPr>
              <a:t>roughly</a:t>
            </a:r>
            <a:r>
              <a:rPr lang="de-CH" dirty="0">
                <a:latin typeface="Bahnschrift" panose="020B0502040204020203" pitchFamily="34" charset="0"/>
              </a:rPr>
              <a:t> 60-80% </a:t>
            </a:r>
            <a:r>
              <a:rPr lang="de-CH" dirty="0" err="1">
                <a:latin typeface="Bahnschrift" panose="020B0502040204020203" pitchFamily="34" charset="0"/>
              </a:rPr>
              <a:t>of</a:t>
            </a:r>
            <a:r>
              <a:rPr lang="de-CH" dirty="0">
                <a:latin typeface="Bahnschrift" panose="020B0502040204020203" pitchFamily="34" charset="0"/>
              </a:rPr>
              <a:t> cost.</a:t>
            </a:r>
          </a:p>
          <a:p>
            <a:r>
              <a:rPr lang="de-CH" dirty="0">
                <a:latin typeface="Bahnschrift" panose="020B0502040204020203" pitchFamily="34" charset="0"/>
              </a:rPr>
              <a:t>	800 SEK cost </a:t>
            </a:r>
            <a:r>
              <a:rPr lang="de-CH" dirty="0" err="1">
                <a:latin typeface="Bahnschrift" panose="020B0502040204020203" pitchFamily="34" charset="0"/>
              </a:rPr>
              <a:t>for</a:t>
            </a:r>
            <a:r>
              <a:rPr lang="de-CH" dirty="0">
                <a:latin typeface="Bahnschrift" panose="020B0502040204020203" pitchFamily="34" charset="0"/>
              </a:rPr>
              <a:t> 10 Mila </a:t>
            </a:r>
            <a:r>
              <a:rPr lang="de-CH" dirty="0" err="1">
                <a:latin typeface="Bahnschrift" panose="020B0502040204020203" pitchFamily="34" charset="0"/>
              </a:rPr>
              <a:t>long</a:t>
            </a:r>
            <a:r>
              <a:rPr lang="de-CH" dirty="0">
                <a:latin typeface="Bahnschrift" panose="020B0502040204020203" pitchFamily="34" charset="0"/>
              </a:rPr>
              <a:t> </a:t>
            </a:r>
            <a:r>
              <a:rPr lang="de-CH" dirty="0" err="1">
                <a:latin typeface="Bahnschrift" panose="020B0502040204020203" pitchFamily="34" charset="0"/>
              </a:rPr>
              <a:t>weekend</a:t>
            </a:r>
            <a:endParaRPr lang="de-CH" dirty="0">
              <a:latin typeface="Bahnschrift" panose="020B0502040204020203" pitchFamily="34" charset="0"/>
            </a:endParaRPr>
          </a:p>
          <a:p>
            <a:r>
              <a:rPr lang="de-CH" dirty="0">
                <a:latin typeface="Bahnschrift" panose="020B0502040204020203" pitchFamily="34" charset="0"/>
              </a:rPr>
              <a:t>	500 </a:t>
            </a:r>
            <a:r>
              <a:rPr lang="de-CH" dirty="0" err="1">
                <a:latin typeface="Bahnschrift" panose="020B0502040204020203" pitchFamily="34" charset="0"/>
              </a:rPr>
              <a:t>or</a:t>
            </a:r>
            <a:r>
              <a:rPr lang="de-CH" dirty="0">
                <a:latin typeface="Bahnschrift" panose="020B0502040204020203" pitchFamily="34" charset="0"/>
              </a:rPr>
              <a:t> 1000 SEK cost </a:t>
            </a:r>
            <a:r>
              <a:rPr lang="de-CH" dirty="0" err="1">
                <a:latin typeface="Bahnschrift" panose="020B0502040204020203" pitchFamily="34" charset="0"/>
              </a:rPr>
              <a:t>for</a:t>
            </a:r>
            <a:r>
              <a:rPr lang="de-CH" dirty="0">
                <a:latin typeface="Bahnschrift" panose="020B0502040204020203" pitchFamily="34" charset="0"/>
              </a:rPr>
              <a:t> Jukola</a:t>
            </a:r>
            <a:br>
              <a:rPr lang="de-CH" dirty="0">
                <a:latin typeface="Bahnschrift" panose="020B0502040204020203" pitchFamily="34" charset="0"/>
              </a:rPr>
            </a:br>
            <a:endParaRPr lang="de-CH" dirty="0">
              <a:latin typeface="Bahnschrift" panose="020B0502040204020203" pitchFamily="34" charset="0"/>
            </a:endParaRPr>
          </a:p>
          <a:p>
            <a:pPr marL="285750" indent="-285750">
              <a:buFont typeface="Arial" panose="020B0604020202020204" pitchFamily="34" charset="0"/>
              <a:buChar char="•"/>
            </a:pPr>
            <a:r>
              <a:rPr lang="de-CH" dirty="0">
                <a:latin typeface="Bahnschrift" panose="020B0502040204020203" pitchFamily="34" charset="0"/>
              </a:rPr>
              <a:t>Support SWE-League </a:t>
            </a:r>
            <a:r>
              <a:rPr lang="de-CH" dirty="0" err="1">
                <a:latin typeface="Bahnschrift" panose="020B0502040204020203" pitchFamily="34" charset="0"/>
              </a:rPr>
              <a:t>or</a:t>
            </a:r>
            <a:r>
              <a:rPr lang="de-CH" dirty="0">
                <a:latin typeface="Bahnschrift" panose="020B0502040204020203" pitchFamily="34" charset="0"/>
              </a:rPr>
              <a:t> SM</a:t>
            </a:r>
          </a:p>
          <a:p>
            <a:pPr lvl="2"/>
            <a:r>
              <a:rPr lang="de-CH" dirty="0">
                <a:latin typeface="Bahnschrift" panose="020B0502040204020203" pitchFamily="34" charset="0"/>
              </a:rPr>
              <a:t>500 SEK cost </a:t>
            </a:r>
            <a:r>
              <a:rPr lang="de-CH" dirty="0" err="1">
                <a:latin typeface="Bahnschrift" panose="020B0502040204020203" pitchFamily="34" charset="0"/>
              </a:rPr>
              <a:t>no</a:t>
            </a:r>
            <a:r>
              <a:rPr lang="de-CH" dirty="0">
                <a:latin typeface="Bahnschrift" panose="020B0502040204020203" pitchFamily="34" charset="0"/>
              </a:rPr>
              <a:t> matter </a:t>
            </a:r>
            <a:r>
              <a:rPr lang="de-CH" dirty="0" err="1">
                <a:latin typeface="Bahnschrift" panose="020B0502040204020203" pitchFamily="34" charset="0"/>
              </a:rPr>
              <a:t>how</a:t>
            </a:r>
            <a:r>
              <a:rPr lang="de-CH" dirty="0">
                <a:latin typeface="Bahnschrift" panose="020B0502040204020203" pitchFamily="34" charset="0"/>
              </a:rPr>
              <a:t> expensive </a:t>
            </a:r>
            <a:r>
              <a:rPr lang="de-CH" dirty="0" err="1">
                <a:latin typeface="Bahnschrift" panose="020B0502040204020203" pitchFamily="34" charset="0"/>
              </a:rPr>
              <a:t>the</a:t>
            </a:r>
            <a:r>
              <a:rPr lang="de-CH" dirty="0">
                <a:latin typeface="Bahnschrift" panose="020B0502040204020203" pitchFamily="34" charset="0"/>
              </a:rPr>
              <a:t> </a:t>
            </a:r>
            <a:r>
              <a:rPr lang="de-CH" dirty="0" err="1">
                <a:latin typeface="Bahnschrift" panose="020B0502040204020203" pitchFamily="34" charset="0"/>
              </a:rPr>
              <a:t>trip</a:t>
            </a:r>
            <a:r>
              <a:rPr lang="de-CH" dirty="0">
                <a:latin typeface="Bahnschrift" panose="020B0502040204020203" pitchFamily="34" charset="0"/>
              </a:rPr>
              <a:t> </a:t>
            </a:r>
            <a:r>
              <a:rPr lang="de-CH" dirty="0" err="1">
                <a:latin typeface="Bahnschrift" panose="020B0502040204020203" pitchFamily="34" charset="0"/>
              </a:rPr>
              <a:t>is</a:t>
            </a:r>
            <a:endParaRPr lang="de-CH" dirty="0">
              <a:latin typeface="Bahnschrift" panose="020B0502040204020203" pitchFamily="34" charset="0"/>
            </a:endParaRPr>
          </a:p>
          <a:p>
            <a:pPr marL="285750" indent="-285750">
              <a:buFont typeface="Arial" panose="020B0604020202020204" pitchFamily="34" charset="0"/>
              <a:buChar char="•"/>
            </a:pPr>
            <a:endParaRPr lang="de-CH" dirty="0">
              <a:latin typeface="Bahnschrift" panose="020B0502040204020203" pitchFamily="34" charset="0"/>
            </a:endParaRPr>
          </a:p>
          <a:p>
            <a:pPr marL="285750" indent="-285750">
              <a:buFont typeface="Arial" panose="020B0604020202020204" pitchFamily="34" charset="0"/>
              <a:buChar char="•"/>
            </a:pPr>
            <a:r>
              <a:rPr lang="de-CH" dirty="0">
                <a:latin typeface="Bahnschrift" panose="020B0502040204020203" pitchFamily="34" charset="0"/>
              </a:rPr>
              <a:t>Start </a:t>
            </a:r>
            <a:r>
              <a:rPr lang="de-CH" dirty="0" err="1">
                <a:latin typeface="Bahnschrift" panose="020B0502040204020203" pitchFamily="34" charset="0"/>
              </a:rPr>
              <a:t>fee</a:t>
            </a:r>
            <a:r>
              <a:rPr lang="de-CH" dirty="0">
                <a:latin typeface="Bahnschrift" panose="020B0502040204020203" pitchFamily="34" charset="0"/>
              </a:rPr>
              <a:t> </a:t>
            </a:r>
            <a:r>
              <a:rPr lang="de-CH" dirty="0" err="1">
                <a:latin typeface="Bahnschrift" panose="020B0502040204020203" pitchFamily="34" charset="0"/>
              </a:rPr>
              <a:t>big</a:t>
            </a:r>
            <a:r>
              <a:rPr lang="de-CH" dirty="0">
                <a:latin typeface="Bahnschrift" panose="020B0502040204020203" pitchFamily="34" charset="0"/>
              </a:rPr>
              <a:t> 5-6 Day </a:t>
            </a:r>
            <a:r>
              <a:rPr lang="de-CH" dirty="0" err="1">
                <a:latin typeface="Bahnschrift" panose="020B0502040204020203" pitchFamily="34" charset="0"/>
              </a:rPr>
              <a:t>competitions</a:t>
            </a:r>
            <a:r>
              <a:rPr lang="de-CH" dirty="0">
                <a:latin typeface="Bahnschrift" panose="020B0502040204020203" pitchFamily="34" charset="0"/>
              </a:rPr>
              <a:t> </a:t>
            </a:r>
            <a:r>
              <a:rPr lang="de-CH" dirty="0" err="1">
                <a:latin typeface="Bahnschrift" panose="020B0502040204020203" pitchFamily="34" charset="0"/>
              </a:rPr>
              <a:t>Elit</a:t>
            </a:r>
            <a:r>
              <a:rPr lang="de-CH" dirty="0">
                <a:latin typeface="Bahnschrift" panose="020B0502040204020203" pitchFamily="34" charset="0"/>
              </a:rPr>
              <a:t> Runners</a:t>
            </a:r>
          </a:p>
          <a:p>
            <a:pPr marL="285750" indent="-285750">
              <a:buFont typeface="Arial" panose="020B0604020202020204" pitchFamily="34" charset="0"/>
              <a:buChar char="•"/>
            </a:pPr>
            <a:endParaRPr lang="de-CH" dirty="0">
              <a:latin typeface="Bahnschrift" panose="020B0502040204020203" pitchFamily="34" charset="0"/>
            </a:endParaRPr>
          </a:p>
          <a:p>
            <a:pPr marL="285750" indent="-285750">
              <a:buFont typeface="Arial" panose="020B0604020202020204" pitchFamily="34" charset="0"/>
              <a:buChar char="•"/>
            </a:pPr>
            <a:r>
              <a:rPr lang="de-CH" dirty="0">
                <a:latin typeface="Bahnschrift" panose="020B0502040204020203" pitchFamily="34" charset="0"/>
              </a:rPr>
              <a:t>Support </a:t>
            </a:r>
            <a:r>
              <a:rPr lang="de-CH" dirty="0" err="1">
                <a:latin typeface="Bahnschrift" panose="020B0502040204020203" pitchFamily="34" charset="0"/>
              </a:rPr>
              <a:t>for</a:t>
            </a:r>
            <a:r>
              <a:rPr lang="de-CH" dirty="0">
                <a:latin typeface="Bahnschrift" panose="020B0502040204020203" pitchFamily="34" charset="0"/>
              </a:rPr>
              <a:t> </a:t>
            </a:r>
            <a:r>
              <a:rPr lang="de-CH" dirty="0" err="1">
                <a:latin typeface="Bahnschrift" panose="020B0502040204020203" pitchFamily="34" charset="0"/>
              </a:rPr>
              <a:t>exile</a:t>
            </a:r>
            <a:r>
              <a:rPr lang="de-CH" dirty="0">
                <a:latin typeface="Bahnschrift" panose="020B0502040204020203" pitchFamily="34" charset="0"/>
              </a:rPr>
              <a:t> </a:t>
            </a:r>
            <a:r>
              <a:rPr lang="de-CH" dirty="0" err="1">
                <a:latin typeface="Bahnschrift" panose="020B0502040204020203" pitchFamily="34" charset="0"/>
              </a:rPr>
              <a:t>runners</a:t>
            </a:r>
            <a:r>
              <a:rPr lang="de-CH" dirty="0">
                <a:latin typeface="Bahnschrift" panose="020B0502040204020203" pitchFamily="34" charset="0"/>
              </a:rPr>
              <a:t> at an </a:t>
            </a:r>
            <a:r>
              <a:rPr lang="de-CH" dirty="0" err="1">
                <a:latin typeface="Bahnschrift" panose="020B0502040204020203" pitchFamily="34" charset="0"/>
              </a:rPr>
              <a:t>adhoc</a:t>
            </a:r>
            <a:r>
              <a:rPr lang="de-CH" dirty="0">
                <a:latin typeface="Bahnschrift" panose="020B0502040204020203" pitchFamily="34" charset="0"/>
              </a:rPr>
              <a:t> </a:t>
            </a:r>
            <a:r>
              <a:rPr lang="de-CH" dirty="0" err="1">
                <a:latin typeface="Bahnschrift" panose="020B0502040204020203" pitchFamily="34" charset="0"/>
              </a:rPr>
              <a:t>basis</a:t>
            </a:r>
            <a:endParaRPr lang="de-CH" dirty="0">
              <a:latin typeface="Bahnschrift" panose="020B0502040204020203" pitchFamily="34" charset="0"/>
            </a:endParaRPr>
          </a:p>
          <a:p>
            <a:pPr marL="285750" indent="-285750">
              <a:buFont typeface="Arial" panose="020B0604020202020204" pitchFamily="34" charset="0"/>
              <a:buChar char="•"/>
            </a:pPr>
            <a:endParaRPr lang="de-CH" dirty="0">
              <a:latin typeface="Bahnschrift" panose="020B0502040204020203" pitchFamily="34" charset="0"/>
            </a:endParaRPr>
          </a:p>
          <a:p>
            <a:pPr marL="285750" indent="-285750">
              <a:buFont typeface="Arial" panose="020B0604020202020204" pitchFamily="34" charset="0"/>
              <a:buChar char="•"/>
            </a:pPr>
            <a:r>
              <a:rPr lang="de-CH" dirty="0">
                <a:latin typeface="Bahnschrift" panose="020B0502040204020203" pitchFamily="34" charset="0"/>
              </a:rPr>
              <a:t>50% </a:t>
            </a:r>
            <a:r>
              <a:rPr lang="de-CH" dirty="0" err="1">
                <a:latin typeface="Bahnschrift" panose="020B0502040204020203" pitchFamily="34" charset="0"/>
              </a:rPr>
              <a:t>discount</a:t>
            </a:r>
            <a:r>
              <a:rPr lang="de-CH" dirty="0">
                <a:latin typeface="Bahnschrift" panose="020B0502040204020203" pitchFamily="34" charset="0"/>
              </a:rPr>
              <a:t> on </a:t>
            </a:r>
            <a:r>
              <a:rPr lang="de-CH" dirty="0" err="1">
                <a:latin typeface="Bahnschrift" panose="020B0502040204020203" pitchFamily="34" charset="0"/>
              </a:rPr>
              <a:t>Idre</a:t>
            </a:r>
            <a:r>
              <a:rPr lang="de-CH" dirty="0">
                <a:latin typeface="Bahnschrift" panose="020B0502040204020203" pitchFamily="34" charset="0"/>
              </a:rPr>
              <a:t> </a:t>
            </a:r>
            <a:r>
              <a:rPr lang="de-CH" dirty="0" err="1">
                <a:latin typeface="Bahnschrift" panose="020B0502040204020203" pitchFamily="34" charset="0"/>
              </a:rPr>
              <a:t>läger</a:t>
            </a:r>
            <a:r>
              <a:rPr lang="de-CH" dirty="0">
                <a:latin typeface="Bahnschrift" panose="020B0502040204020203" pitchFamily="34" charset="0"/>
              </a:rPr>
              <a:t> (</a:t>
            </a:r>
            <a:r>
              <a:rPr lang="de-CH" dirty="0" err="1">
                <a:latin typeface="Bahnschrift" panose="020B0502040204020203" pitchFamily="34" charset="0"/>
              </a:rPr>
              <a:t>with</a:t>
            </a:r>
            <a:r>
              <a:rPr lang="de-CH" dirty="0">
                <a:latin typeface="Bahnschrift" panose="020B0502040204020203" pitchFamily="34" charset="0"/>
              </a:rPr>
              <a:t> </a:t>
            </a:r>
            <a:r>
              <a:rPr lang="de-CH" dirty="0" err="1">
                <a:latin typeface="Bahnschrift" panose="020B0502040204020203" pitchFamily="34" charset="0"/>
              </a:rPr>
              <a:t>UltraSM</a:t>
            </a:r>
            <a:r>
              <a:rPr lang="de-CH" dirty="0">
                <a:latin typeface="Bahnschrift" panose="020B0502040204020203" pitchFamily="34" charset="0"/>
              </a:rPr>
              <a:t>)</a:t>
            </a:r>
          </a:p>
          <a:p>
            <a:pPr marL="285750" indent="-285750">
              <a:buFont typeface="Arial" panose="020B0604020202020204" pitchFamily="34" charset="0"/>
              <a:buChar char="•"/>
            </a:pPr>
            <a:endParaRPr lang="de-CH" dirty="0">
              <a:latin typeface="Bahnschrift" panose="020B0502040204020203" pitchFamily="34" charset="0"/>
            </a:endParaRPr>
          </a:p>
          <a:p>
            <a:pPr marL="285750" indent="-285750">
              <a:buFont typeface="Arial" panose="020B0604020202020204" pitchFamily="34" charset="0"/>
              <a:buChar char="•"/>
            </a:pPr>
            <a:r>
              <a:rPr lang="de-CH" dirty="0">
                <a:latin typeface="Bahnschrift" panose="020B0502040204020203" pitchFamily="34" charset="0"/>
              </a:rPr>
              <a:t>66% </a:t>
            </a:r>
            <a:r>
              <a:rPr lang="de-CH" dirty="0" err="1">
                <a:latin typeface="Bahnschrift" panose="020B0502040204020203" pitchFamily="34" charset="0"/>
              </a:rPr>
              <a:t>discount</a:t>
            </a:r>
            <a:r>
              <a:rPr lang="de-CH" dirty="0">
                <a:latin typeface="Bahnschrift" panose="020B0502040204020203" pitchFamily="34" charset="0"/>
              </a:rPr>
              <a:t> on Winter </a:t>
            </a:r>
            <a:r>
              <a:rPr lang="de-CH" dirty="0" err="1">
                <a:latin typeface="Bahnschrift" panose="020B0502040204020203" pitchFamily="34" charset="0"/>
              </a:rPr>
              <a:t>training</a:t>
            </a:r>
            <a:r>
              <a:rPr lang="de-CH" dirty="0">
                <a:latin typeface="Bahnschrift" panose="020B0502040204020203" pitchFamily="34" charset="0"/>
              </a:rPr>
              <a:t> </a:t>
            </a:r>
            <a:r>
              <a:rPr lang="de-CH" dirty="0" err="1">
                <a:latin typeface="Bahnschrift" panose="020B0502040204020203" pitchFamily="34" charset="0"/>
              </a:rPr>
              <a:t>start</a:t>
            </a:r>
            <a:r>
              <a:rPr lang="de-CH" dirty="0">
                <a:latin typeface="Bahnschrift" panose="020B0502040204020203" pitchFamily="34" charset="0"/>
              </a:rPr>
              <a:t> Camp </a:t>
            </a:r>
          </a:p>
          <a:p>
            <a:endParaRPr lang="de-CH" dirty="0">
              <a:latin typeface="Bahnschrift" panose="020B0502040204020203" pitchFamily="34" charset="0"/>
            </a:endParaRPr>
          </a:p>
          <a:p>
            <a:endParaRPr lang="de-CH" dirty="0">
              <a:latin typeface="Bahnschrift" panose="020B0502040204020203" pitchFamily="34" charset="0"/>
            </a:endParaRPr>
          </a:p>
        </p:txBody>
      </p:sp>
    </p:spTree>
    <p:extLst>
      <p:ext uri="{BB962C8B-B14F-4D97-AF65-F5344CB8AC3E}">
        <p14:creationId xmlns:p14="http://schemas.microsoft.com/office/powerpoint/2010/main" val="2101874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175C6-85F9-7315-809A-B2675CD7833E}"/>
              </a:ext>
            </a:extLst>
          </p:cNvPr>
          <p:cNvSpPr>
            <a:spLocks noGrp="1"/>
          </p:cNvSpPr>
          <p:nvPr>
            <p:ph type="title"/>
          </p:nvPr>
        </p:nvSpPr>
        <p:spPr>
          <a:xfrm>
            <a:off x="1121556" y="365125"/>
            <a:ext cx="10232243" cy="1325563"/>
          </a:xfrm>
        </p:spPr>
        <p:txBody>
          <a:bodyPr>
            <a:normAutofit/>
          </a:bodyPr>
          <a:lstStyle/>
          <a:p>
            <a:r>
              <a:rPr lang="de-CH" sz="6000" dirty="0" err="1">
                <a:latin typeface="Bahnschrift" panose="020B0502040204020203" pitchFamily="34" charset="0"/>
              </a:rPr>
              <a:t>What</a:t>
            </a:r>
            <a:r>
              <a:rPr lang="de-CH" sz="6000" dirty="0">
                <a:latin typeface="Bahnschrift" panose="020B0502040204020203" pitchFamily="34" charset="0"/>
              </a:rPr>
              <a:t> </a:t>
            </a:r>
            <a:r>
              <a:rPr lang="de-CH" sz="6000" dirty="0" err="1">
                <a:latin typeface="Bahnschrift" panose="020B0502040204020203" pitchFamily="34" charset="0"/>
              </a:rPr>
              <a:t>can</a:t>
            </a:r>
            <a:r>
              <a:rPr lang="de-CH" sz="6000" dirty="0">
                <a:latin typeface="Bahnschrift" panose="020B0502040204020203" pitchFamily="34" charset="0"/>
              </a:rPr>
              <a:t> </a:t>
            </a:r>
            <a:r>
              <a:rPr lang="de-CH" sz="6000" dirty="0" err="1">
                <a:latin typeface="Bahnschrift" panose="020B0502040204020203" pitchFamily="34" charset="0"/>
              </a:rPr>
              <a:t>we</a:t>
            </a:r>
            <a:r>
              <a:rPr lang="de-CH" sz="6000" dirty="0">
                <a:latin typeface="Bahnschrift" panose="020B0502040204020203" pitchFamily="34" charset="0"/>
              </a:rPr>
              <a:t> </a:t>
            </a:r>
            <a:r>
              <a:rPr lang="de-CH" sz="6000" dirty="0" err="1">
                <a:latin typeface="Bahnschrift" panose="020B0502040204020203" pitchFamily="34" charset="0"/>
              </a:rPr>
              <a:t>expect</a:t>
            </a:r>
            <a:r>
              <a:rPr lang="de-CH" sz="6000" dirty="0">
                <a:latin typeface="Bahnschrift" panose="020B0502040204020203" pitchFamily="34" charset="0"/>
              </a:rPr>
              <a:t>: 10mila</a:t>
            </a:r>
          </a:p>
        </p:txBody>
      </p:sp>
      <p:pic>
        <p:nvPicPr>
          <p:cNvPr id="3" name="Grafik 2">
            <a:extLst>
              <a:ext uri="{FF2B5EF4-FFF2-40B4-BE49-F238E27FC236}">
                <a16:creationId xmlns:a16="http://schemas.microsoft.com/office/drawing/2014/main" id="{D427158E-EF56-4C62-AB2E-9E134626B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5" y="93307"/>
            <a:ext cx="933132" cy="751114"/>
          </a:xfrm>
          <a:prstGeom prst="rect">
            <a:avLst/>
          </a:prstGeom>
        </p:spPr>
      </p:pic>
      <p:pic>
        <p:nvPicPr>
          <p:cNvPr id="4" name="Grafik 3">
            <a:extLst>
              <a:ext uri="{FF2B5EF4-FFF2-40B4-BE49-F238E27FC236}">
                <a16:creationId xmlns:a16="http://schemas.microsoft.com/office/drawing/2014/main" id="{7B89CE43-66F8-6CD6-9324-618943640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3761" y="-193918"/>
            <a:ext cx="1032069" cy="1325563"/>
          </a:xfrm>
          <a:prstGeom prst="rect">
            <a:avLst/>
          </a:prstGeom>
        </p:spPr>
      </p:pic>
      <p:sp>
        <p:nvSpPr>
          <p:cNvPr id="5" name="Textfeld 4">
            <a:extLst>
              <a:ext uri="{FF2B5EF4-FFF2-40B4-BE49-F238E27FC236}">
                <a16:creationId xmlns:a16="http://schemas.microsoft.com/office/drawing/2014/main" id="{794A3BBA-4150-45FB-6C9E-1584F64FF207}"/>
              </a:ext>
            </a:extLst>
          </p:cNvPr>
          <p:cNvSpPr txBox="1"/>
          <p:nvPr/>
        </p:nvSpPr>
        <p:spPr>
          <a:xfrm>
            <a:off x="1121555" y="1690688"/>
            <a:ext cx="7527922" cy="2308324"/>
          </a:xfrm>
          <a:prstGeom prst="rect">
            <a:avLst/>
          </a:prstGeom>
          <a:noFill/>
        </p:spPr>
        <p:txBody>
          <a:bodyPr wrap="square" rtlCol="0">
            <a:spAutoFit/>
          </a:bodyPr>
          <a:lstStyle/>
          <a:p>
            <a:r>
              <a:rPr lang="de-CH" b="1" dirty="0" err="1">
                <a:latin typeface="Bahnschrift" panose="020B0502040204020203" pitchFamily="34" charset="0"/>
              </a:rPr>
              <a:t>Tiomila</a:t>
            </a:r>
            <a:r>
              <a:rPr lang="de-CH" b="1" dirty="0">
                <a:latin typeface="Bahnschrift" panose="020B0502040204020203" pitchFamily="34" charset="0"/>
              </a:rPr>
              <a:t> 2023:</a:t>
            </a:r>
          </a:p>
          <a:p>
            <a:endParaRPr lang="de-CH" b="1" dirty="0">
              <a:latin typeface="Bahnschrift" panose="020B0502040204020203" pitchFamily="34" charset="0"/>
            </a:endParaRPr>
          </a:p>
          <a:p>
            <a:r>
              <a:rPr lang="sv-SE" dirty="0"/>
              <a:t>”Terrängen består av härligt lättlöpt skogsterräng med mycket god sikt och få områden med löphindrande partier. </a:t>
            </a:r>
          </a:p>
          <a:p>
            <a:r>
              <a:rPr lang="sv-SE" dirty="0"/>
              <a:t>Kuperingen är måttlig med inslag av brantare sluttningar med stor detaljrikedom. ... ett antal finfina bergspartier med härligt snabblöpta och tekniskt krävande hällmarker”</a:t>
            </a:r>
            <a:endParaRPr lang="de-CH" b="1" dirty="0">
              <a:latin typeface="Bahnschrift" panose="020B0502040204020203" pitchFamily="34" charset="0"/>
            </a:endParaRPr>
          </a:p>
          <a:p>
            <a:endParaRPr lang="sv-SE" b="1" dirty="0">
              <a:latin typeface="Bahnschrift" panose="020B0502040204020203" pitchFamily="34" charset="0"/>
            </a:endParaRPr>
          </a:p>
        </p:txBody>
      </p:sp>
      <p:pic>
        <p:nvPicPr>
          <p:cNvPr id="9" name="Grafik 8">
            <a:extLst>
              <a:ext uri="{FF2B5EF4-FFF2-40B4-BE49-F238E27FC236}">
                <a16:creationId xmlns:a16="http://schemas.microsoft.com/office/drawing/2014/main" id="{925A6827-FF59-D196-9B52-1A433F8374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555" y="3759943"/>
            <a:ext cx="10618240" cy="2886444"/>
          </a:xfrm>
          <a:prstGeom prst="rect">
            <a:avLst/>
          </a:prstGeom>
        </p:spPr>
      </p:pic>
    </p:spTree>
    <p:extLst>
      <p:ext uri="{BB962C8B-B14F-4D97-AF65-F5344CB8AC3E}">
        <p14:creationId xmlns:p14="http://schemas.microsoft.com/office/powerpoint/2010/main" val="409802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175C6-85F9-7315-809A-B2675CD7833E}"/>
              </a:ext>
            </a:extLst>
          </p:cNvPr>
          <p:cNvSpPr>
            <a:spLocks noGrp="1"/>
          </p:cNvSpPr>
          <p:nvPr>
            <p:ph type="title"/>
          </p:nvPr>
        </p:nvSpPr>
        <p:spPr>
          <a:xfrm>
            <a:off x="1121556" y="365125"/>
            <a:ext cx="10232243" cy="1325563"/>
          </a:xfrm>
        </p:spPr>
        <p:txBody>
          <a:bodyPr>
            <a:normAutofit fontScale="90000"/>
          </a:bodyPr>
          <a:lstStyle/>
          <a:p>
            <a:r>
              <a:rPr lang="de-CH" sz="6700" dirty="0" err="1">
                <a:latin typeface="Bahnschrift" panose="020B0502040204020203" pitchFamily="34" charset="0"/>
              </a:rPr>
              <a:t>What</a:t>
            </a:r>
            <a:r>
              <a:rPr lang="de-CH" sz="6700" dirty="0">
                <a:latin typeface="Bahnschrift" panose="020B0502040204020203" pitchFamily="34" charset="0"/>
              </a:rPr>
              <a:t> </a:t>
            </a:r>
            <a:r>
              <a:rPr lang="de-CH" sz="6700" dirty="0" err="1">
                <a:latin typeface="Bahnschrift" panose="020B0502040204020203" pitchFamily="34" charset="0"/>
              </a:rPr>
              <a:t>can</a:t>
            </a:r>
            <a:r>
              <a:rPr lang="de-CH" sz="6700" dirty="0">
                <a:latin typeface="Bahnschrift" panose="020B0502040204020203" pitchFamily="34" charset="0"/>
              </a:rPr>
              <a:t> </a:t>
            </a:r>
            <a:r>
              <a:rPr lang="de-CH" sz="6700" dirty="0" err="1">
                <a:latin typeface="Bahnschrift" panose="020B0502040204020203" pitchFamily="34" charset="0"/>
              </a:rPr>
              <a:t>we</a:t>
            </a:r>
            <a:r>
              <a:rPr lang="de-CH" sz="6700" dirty="0">
                <a:latin typeface="Bahnschrift" panose="020B0502040204020203" pitchFamily="34" charset="0"/>
              </a:rPr>
              <a:t> </a:t>
            </a:r>
            <a:r>
              <a:rPr lang="de-CH" sz="6700" dirty="0" err="1">
                <a:latin typeface="Bahnschrift" panose="020B0502040204020203" pitchFamily="34" charset="0"/>
              </a:rPr>
              <a:t>expect</a:t>
            </a:r>
            <a:r>
              <a:rPr lang="de-CH" sz="6700" dirty="0">
                <a:latin typeface="Bahnschrift" panose="020B0502040204020203" pitchFamily="34" charset="0"/>
              </a:rPr>
              <a:t>: </a:t>
            </a:r>
            <a:r>
              <a:rPr lang="de-CH" sz="4000" dirty="0">
                <a:latin typeface="Bahnschrift" panose="020B0502040204020203" pitchFamily="34" charset="0"/>
              </a:rPr>
              <a:t>Jukola/</a:t>
            </a:r>
            <a:r>
              <a:rPr lang="de-CH" sz="4000" dirty="0" err="1">
                <a:latin typeface="Bahnschrift" panose="020B0502040204020203" pitchFamily="34" charset="0"/>
              </a:rPr>
              <a:t>Venla</a:t>
            </a:r>
            <a:endParaRPr lang="de-CH" sz="6000" dirty="0">
              <a:latin typeface="Bahnschrift" panose="020B0502040204020203" pitchFamily="34" charset="0"/>
            </a:endParaRPr>
          </a:p>
        </p:txBody>
      </p:sp>
      <p:pic>
        <p:nvPicPr>
          <p:cNvPr id="3" name="Grafik 2">
            <a:extLst>
              <a:ext uri="{FF2B5EF4-FFF2-40B4-BE49-F238E27FC236}">
                <a16:creationId xmlns:a16="http://schemas.microsoft.com/office/drawing/2014/main" id="{D427158E-EF56-4C62-AB2E-9E134626B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5" y="93307"/>
            <a:ext cx="933132" cy="751114"/>
          </a:xfrm>
          <a:prstGeom prst="rect">
            <a:avLst/>
          </a:prstGeom>
        </p:spPr>
      </p:pic>
      <p:pic>
        <p:nvPicPr>
          <p:cNvPr id="4" name="Grafik 3">
            <a:extLst>
              <a:ext uri="{FF2B5EF4-FFF2-40B4-BE49-F238E27FC236}">
                <a16:creationId xmlns:a16="http://schemas.microsoft.com/office/drawing/2014/main" id="{7B89CE43-66F8-6CD6-9324-618943640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3761" y="-193918"/>
            <a:ext cx="1032069" cy="1325563"/>
          </a:xfrm>
          <a:prstGeom prst="rect">
            <a:avLst/>
          </a:prstGeom>
        </p:spPr>
      </p:pic>
      <p:sp>
        <p:nvSpPr>
          <p:cNvPr id="5" name="Textfeld 4">
            <a:extLst>
              <a:ext uri="{FF2B5EF4-FFF2-40B4-BE49-F238E27FC236}">
                <a16:creationId xmlns:a16="http://schemas.microsoft.com/office/drawing/2014/main" id="{794A3BBA-4150-45FB-6C9E-1584F64FF207}"/>
              </a:ext>
            </a:extLst>
          </p:cNvPr>
          <p:cNvSpPr txBox="1"/>
          <p:nvPr/>
        </p:nvSpPr>
        <p:spPr>
          <a:xfrm>
            <a:off x="1121555" y="1690688"/>
            <a:ext cx="7527922" cy="2031325"/>
          </a:xfrm>
          <a:prstGeom prst="rect">
            <a:avLst/>
          </a:prstGeom>
          <a:noFill/>
        </p:spPr>
        <p:txBody>
          <a:bodyPr wrap="square" rtlCol="0">
            <a:spAutoFit/>
          </a:bodyPr>
          <a:lstStyle/>
          <a:p>
            <a:r>
              <a:rPr lang="de-CH" b="1" dirty="0">
                <a:latin typeface="Bahnschrift" panose="020B0502040204020203" pitchFamily="34" charset="0"/>
              </a:rPr>
              <a:t>Jukola/</a:t>
            </a:r>
            <a:r>
              <a:rPr lang="de-CH" b="1" dirty="0" err="1">
                <a:latin typeface="Bahnschrift" panose="020B0502040204020203" pitchFamily="34" charset="0"/>
              </a:rPr>
              <a:t>Venla</a:t>
            </a:r>
            <a:r>
              <a:rPr lang="de-CH" b="1" dirty="0">
                <a:latin typeface="Bahnschrift" panose="020B0502040204020203" pitchFamily="34" charset="0"/>
              </a:rPr>
              <a:t> 2023:</a:t>
            </a:r>
          </a:p>
          <a:p>
            <a:endParaRPr lang="de-CH" dirty="0">
              <a:latin typeface="Bahnschrift" panose="020B0502040204020203" pitchFamily="34" charset="0"/>
            </a:endParaRPr>
          </a:p>
          <a:p>
            <a:pPr marL="285750" indent="-285750">
              <a:buFont typeface="Arial" panose="020B0604020202020204" pitchFamily="34" charset="0"/>
              <a:buChar char="•"/>
            </a:pPr>
            <a:r>
              <a:rPr lang="de-CH" dirty="0">
                <a:latin typeface="Bahnschrift" panose="020B0502040204020203" pitchFamily="34" charset="0"/>
              </a:rPr>
              <a:t>Bare rock </a:t>
            </a:r>
            <a:r>
              <a:rPr lang="de-CH" dirty="0" err="1">
                <a:latin typeface="Bahnschrift" panose="020B0502040204020203" pitchFamily="34" charset="0"/>
              </a:rPr>
              <a:t>terrain</a:t>
            </a:r>
            <a:r>
              <a:rPr lang="de-CH" dirty="0">
                <a:latin typeface="Bahnschrift" panose="020B0502040204020203" pitchFamily="34" charset="0"/>
              </a:rPr>
              <a:t>, but </a:t>
            </a:r>
            <a:r>
              <a:rPr lang="de-CH" dirty="0" err="1">
                <a:latin typeface="Bahnschrift" panose="020B0502040204020203" pitchFamily="34" charset="0"/>
              </a:rPr>
              <a:t>less</a:t>
            </a:r>
            <a:r>
              <a:rPr lang="de-CH" dirty="0">
                <a:latin typeface="Bahnschrift" panose="020B0502040204020203" pitchFamily="34" charset="0"/>
              </a:rPr>
              <a:t> open </a:t>
            </a:r>
            <a:r>
              <a:rPr lang="de-CH" dirty="0" err="1">
                <a:latin typeface="Bahnschrift" panose="020B0502040204020203" pitchFamily="34" charset="0"/>
              </a:rPr>
              <a:t>than</a:t>
            </a:r>
            <a:r>
              <a:rPr lang="de-CH" dirty="0">
                <a:latin typeface="Bahnschrift" panose="020B0502040204020203" pitchFamily="34" charset="0"/>
              </a:rPr>
              <a:t> last </a:t>
            </a:r>
            <a:r>
              <a:rPr lang="de-CH" dirty="0" err="1">
                <a:latin typeface="Bahnschrift" panose="020B0502040204020203" pitchFamily="34" charset="0"/>
              </a:rPr>
              <a:t>year</a:t>
            </a:r>
            <a:r>
              <a:rPr lang="de-CH" dirty="0">
                <a:latin typeface="Bahnschrift" panose="020B0502040204020203" pitchFamily="34" charset="0"/>
              </a:rPr>
              <a:t>.</a:t>
            </a:r>
          </a:p>
          <a:p>
            <a:pPr marL="285750" indent="-285750">
              <a:buFont typeface="Arial" panose="020B0604020202020204" pitchFamily="34" charset="0"/>
              <a:buChar char="•"/>
            </a:pPr>
            <a:r>
              <a:rPr lang="de-CH" dirty="0">
                <a:latin typeface="Bahnschrift" panose="020B0502040204020203" pitchFamily="34" charset="0"/>
              </a:rPr>
              <a:t>As </a:t>
            </a:r>
            <a:r>
              <a:rPr lang="de-CH" dirty="0" err="1">
                <a:latin typeface="Bahnschrift" panose="020B0502040204020203" pitchFamily="34" charset="0"/>
              </a:rPr>
              <a:t>often</a:t>
            </a:r>
            <a:r>
              <a:rPr lang="de-CH" dirty="0">
                <a:latin typeface="Bahnschrift" panose="020B0502040204020203" pitchFamily="34" charset="0"/>
              </a:rPr>
              <a:t> in Finland, </a:t>
            </a:r>
            <a:r>
              <a:rPr lang="de-CH" dirty="0" err="1">
                <a:latin typeface="Bahnschrift" panose="020B0502040204020203" pitchFamily="34" charset="0"/>
              </a:rPr>
              <a:t>green</a:t>
            </a:r>
            <a:r>
              <a:rPr lang="de-CH" dirty="0">
                <a:latin typeface="Bahnschrift" panose="020B0502040204020203" pitchFamily="34" charset="0"/>
              </a:rPr>
              <a:t> </a:t>
            </a:r>
            <a:r>
              <a:rPr lang="de-CH" dirty="0" err="1">
                <a:latin typeface="Bahnschrift" panose="020B0502040204020203" pitchFamily="34" charset="0"/>
              </a:rPr>
              <a:t>areas</a:t>
            </a:r>
            <a:r>
              <a:rPr lang="de-CH" dirty="0">
                <a:latin typeface="Bahnschrift" panose="020B0502040204020203" pitchFamily="34" charset="0"/>
              </a:rPr>
              <a:t> </a:t>
            </a:r>
            <a:r>
              <a:rPr lang="de-CH" dirty="0" err="1">
                <a:latin typeface="Bahnschrift" panose="020B0502040204020203" pitchFamily="34" charset="0"/>
              </a:rPr>
              <a:t>with</a:t>
            </a:r>
            <a:r>
              <a:rPr lang="de-CH" dirty="0">
                <a:latin typeface="Bahnschrift" panose="020B0502040204020203" pitchFamily="34" charset="0"/>
              </a:rPr>
              <a:t> </a:t>
            </a:r>
            <a:r>
              <a:rPr lang="de-CH" dirty="0" err="1">
                <a:latin typeface="Bahnschrift" panose="020B0502040204020203" pitchFamily="34" charset="0"/>
              </a:rPr>
              <a:t>controls</a:t>
            </a:r>
            <a:r>
              <a:rPr lang="de-CH" dirty="0">
                <a:latin typeface="Bahnschrift" panose="020B0502040204020203" pitchFamily="34" charset="0"/>
              </a:rPr>
              <a:t> </a:t>
            </a:r>
          </a:p>
          <a:p>
            <a:pPr marL="285750" indent="-285750">
              <a:buFont typeface="Arial" panose="020B0604020202020204" pitchFamily="34" charset="0"/>
              <a:buChar char="•"/>
            </a:pPr>
            <a:r>
              <a:rPr lang="de-CH" dirty="0">
                <a:latin typeface="Bahnschrift" panose="020B0502040204020203" pitchFamily="34" charset="0"/>
              </a:rPr>
              <a:t>Closer </a:t>
            </a:r>
            <a:r>
              <a:rPr lang="de-CH" dirty="0" err="1">
                <a:latin typeface="Bahnschrift" panose="020B0502040204020203" pitchFamily="34" charset="0"/>
              </a:rPr>
              <a:t>to</a:t>
            </a:r>
            <a:r>
              <a:rPr lang="de-CH" dirty="0">
                <a:latin typeface="Bahnschrift" panose="020B0502040204020203" pitchFamily="34" charset="0"/>
              </a:rPr>
              <a:t> southern Stockholm </a:t>
            </a:r>
            <a:r>
              <a:rPr lang="de-CH" dirty="0" err="1">
                <a:latin typeface="Bahnschrift" panose="020B0502040204020203" pitchFamily="34" charset="0"/>
              </a:rPr>
              <a:t>terrain</a:t>
            </a:r>
            <a:r>
              <a:rPr lang="de-CH" dirty="0">
                <a:latin typeface="Bahnschrift" panose="020B0502040204020203" pitchFamily="34" charset="0"/>
              </a:rPr>
              <a:t>?!</a:t>
            </a:r>
          </a:p>
          <a:p>
            <a:endParaRPr lang="de-CH" dirty="0">
              <a:latin typeface="Bahnschrift" panose="020B0502040204020203" pitchFamily="34" charset="0"/>
            </a:endParaRPr>
          </a:p>
          <a:p>
            <a:endParaRPr lang="de-CH" dirty="0">
              <a:latin typeface="Bahnschrift" panose="020B0502040204020203" pitchFamily="34" charset="0"/>
            </a:endParaRPr>
          </a:p>
        </p:txBody>
      </p:sp>
      <p:pic>
        <p:nvPicPr>
          <p:cNvPr id="7" name="Grafik 6">
            <a:extLst>
              <a:ext uri="{FF2B5EF4-FFF2-40B4-BE49-F238E27FC236}">
                <a16:creationId xmlns:a16="http://schemas.microsoft.com/office/drawing/2014/main" id="{18F85428-FC9A-97F7-07B2-8EEFA1B610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0648" y="3195630"/>
            <a:ext cx="3248543" cy="2722211"/>
          </a:xfrm>
          <a:prstGeom prst="rect">
            <a:avLst/>
          </a:prstGeom>
        </p:spPr>
      </p:pic>
      <p:pic>
        <p:nvPicPr>
          <p:cNvPr id="8" name="Grafik 7">
            <a:extLst>
              <a:ext uri="{FF2B5EF4-FFF2-40B4-BE49-F238E27FC236}">
                <a16:creationId xmlns:a16="http://schemas.microsoft.com/office/drawing/2014/main" id="{D9341715-EED0-CFEC-6774-03C27DCA90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0648" y="1690688"/>
            <a:ext cx="4137660" cy="1371600"/>
          </a:xfrm>
          <a:prstGeom prst="rect">
            <a:avLst/>
          </a:prstGeom>
        </p:spPr>
      </p:pic>
      <p:pic>
        <p:nvPicPr>
          <p:cNvPr id="10" name="Grafik 9">
            <a:extLst>
              <a:ext uri="{FF2B5EF4-FFF2-40B4-BE49-F238E27FC236}">
                <a16:creationId xmlns:a16="http://schemas.microsoft.com/office/drawing/2014/main" id="{DEE6C3EC-9CCC-4F7C-47D2-1C82CE5C38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3693" y="3270380"/>
            <a:ext cx="4137660" cy="2392680"/>
          </a:xfrm>
          <a:prstGeom prst="rect">
            <a:avLst/>
          </a:prstGeom>
        </p:spPr>
      </p:pic>
    </p:spTree>
    <p:extLst>
      <p:ext uri="{BB962C8B-B14F-4D97-AF65-F5344CB8AC3E}">
        <p14:creationId xmlns:p14="http://schemas.microsoft.com/office/powerpoint/2010/main" val="2151295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175C6-85F9-7315-809A-B2675CD7833E}"/>
              </a:ext>
            </a:extLst>
          </p:cNvPr>
          <p:cNvSpPr>
            <a:spLocks noGrp="1"/>
          </p:cNvSpPr>
          <p:nvPr>
            <p:ph type="title"/>
          </p:nvPr>
        </p:nvSpPr>
        <p:spPr>
          <a:xfrm>
            <a:off x="1121556" y="365125"/>
            <a:ext cx="10232243" cy="1325563"/>
          </a:xfrm>
        </p:spPr>
        <p:txBody>
          <a:bodyPr>
            <a:normAutofit/>
          </a:bodyPr>
          <a:lstStyle/>
          <a:p>
            <a:r>
              <a:rPr lang="de-CH" sz="6000" dirty="0" err="1">
                <a:latin typeface="Bahnschrift" panose="020B0502040204020203" pitchFamily="34" charset="0"/>
              </a:rPr>
              <a:t>What</a:t>
            </a:r>
            <a:r>
              <a:rPr lang="de-CH" sz="6000" dirty="0">
                <a:latin typeface="Bahnschrift" panose="020B0502040204020203" pitchFamily="34" charset="0"/>
              </a:rPr>
              <a:t> </a:t>
            </a:r>
            <a:r>
              <a:rPr lang="de-CH" sz="6000" dirty="0" err="1">
                <a:latin typeface="Bahnschrift" panose="020B0502040204020203" pitchFamily="34" charset="0"/>
              </a:rPr>
              <a:t>can</a:t>
            </a:r>
            <a:r>
              <a:rPr lang="de-CH" sz="6000" dirty="0">
                <a:latin typeface="Bahnschrift" panose="020B0502040204020203" pitchFamily="34" charset="0"/>
              </a:rPr>
              <a:t> </a:t>
            </a:r>
            <a:r>
              <a:rPr lang="de-CH" sz="6000" dirty="0" err="1">
                <a:latin typeface="Bahnschrift" panose="020B0502040204020203" pitchFamily="34" charset="0"/>
              </a:rPr>
              <a:t>we</a:t>
            </a:r>
            <a:r>
              <a:rPr lang="de-CH" sz="6000" dirty="0">
                <a:latin typeface="Bahnschrift" panose="020B0502040204020203" pitchFamily="34" charset="0"/>
              </a:rPr>
              <a:t> </a:t>
            </a:r>
            <a:r>
              <a:rPr lang="de-CH" sz="6000" dirty="0" err="1">
                <a:latin typeface="Bahnschrift" panose="020B0502040204020203" pitchFamily="34" charset="0"/>
              </a:rPr>
              <a:t>expect</a:t>
            </a:r>
            <a:r>
              <a:rPr lang="de-CH" sz="6000" dirty="0">
                <a:latin typeface="Bahnschrift" panose="020B0502040204020203" pitchFamily="34" charset="0"/>
              </a:rPr>
              <a:t>: </a:t>
            </a:r>
            <a:r>
              <a:rPr lang="de-CH" sz="5300" dirty="0">
                <a:latin typeface="Bahnschrift" panose="020B0502040204020203" pitchFamily="34" charset="0"/>
              </a:rPr>
              <a:t>25manna</a:t>
            </a:r>
            <a:endParaRPr lang="de-CH" sz="6000" dirty="0">
              <a:latin typeface="Bahnschrift" panose="020B0502040204020203" pitchFamily="34" charset="0"/>
            </a:endParaRPr>
          </a:p>
        </p:txBody>
      </p:sp>
      <p:pic>
        <p:nvPicPr>
          <p:cNvPr id="3" name="Grafik 2">
            <a:extLst>
              <a:ext uri="{FF2B5EF4-FFF2-40B4-BE49-F238E27FC236}">
                <a16:creationId xmlns:a16="http://schemas.microsoft.com/office/drawing/2014/main" id="{D427158E-EF56-4C62-AB2E-9E134626B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5" y="93307"/>
            <a:ext cx="933132" cy="751114"/>
          </a:xfrm>
          <a:prstGeom prst="rect">
            <a:avLst/>
          </a:prstGeom>
        </p:spPr>
      </p:pic>
      <p:pic>
        <p:nvPicPr>
          <p:cNvPr id="4" name="Grafik 3">
            <a:extLst>
              <a:ext uri="{FF2B5EF4-FFF2-40B4-BE49-F238E27FC236}">
                <a16:creationId xmlns:a16="http://schemas.microsoft.com/office/drawing/2014/main" id="{7B89CE43-66F8-6CD6-9324-618943640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3761" y="-193918"/>
            <a:ext cx="1032069" cy="1325563"/>
          </a:xfrm>
          <a:prstGeom prst="rect">
            <a:avLst/>
          </a:prstGeom>
        </p:spPr>
      </p:pic>
      <p:sp>
        <p:nvSpPr>
          <p:cNvPr id="5" name="Textfeld 4">
            <a:extLst>
              <a:ext uri="{FF2B5EF4-FFF2-40B4-BE49-F238E27FC236}">
                <a16:creationId xmlns:a16="http://schemas.microsoft.com/office/drawing/2014/main" id="{794A3BBA-4150-45FB-6C9E-1584F64FF207}"/>
              </a:ext>
            </a:extLst>
          </p:cNvPr>
          <p:cNvSpPr txBox="1"/>
          <p:nvPr/>
        </p:nvSpPr>
        <p:spPr>
          <a:xfrm>
            <a:off x="1121555" y="1690688"/>
            <a:ext cx="7527922" cy="1200329"/>
          </a:xfrm>
          <a:prstGeom prst="rect">
            <a:avLst/>
          </a:prstGeom>
          <a:noFill/>
        </p:spPr>
        <p:txBody>
          <a:bodyPr wrap="square" rtlCol="0">
            <a:spAutoFit/>
          </a:bodyPr>
          <a:lstStyle/>
          <a:p>
            <a:r>
              <a:rPr lang="de-CH" b="1" dirty="0">
                <a:latin typeface="Bahnschrift" panose="020B0502040204020203" pitchFamily="34" charset="0"/>
              </a:rPr>
              <a:t>25manna:</a:t>
            </a:r>
          </a:p>
          <a:p>
            <a:endParaRPr lang="de-CH" dirty="0">
              <a:latin typeface="Bahnschrift" panose="020B0502040204020203" pitchFamily="34" charset="0"/>
            </a:endParaRPr>
          </a:p>
          <a:p>
            <a:pPr marL="285750" indent="-285750">
              <a:buFont typeface="Arial" panose="020B0604020202020204" pitchFamily="34" charset="0"/>
              <a:buChar char="•"/>
            </a:pPr>
            <a:r>
              <a:rPr lang="de-CH" dirty="0">
                <a:latin typeface="Bahnschrift" panose="020B0502040204020203" pitchFamily="34" charset="0"/>
              </a:rPr>
              <a:t>Lida</a:t>
            </a:r>
          </a:p>
          <a:p>
            <a:endParaRPr lang="de-CH" dirty="0">
              <a:latin typeface="Bahnschrift" panose="020B0502040204020203" pitchFamily="34" charset="0"/>
            </a:endParaRPr>
          </a:p>
        </p:txBody>
      </p:sp>
      <p:pic>
        <p:nvPicPr>
          <p:cNvPr id="8" name="Grafik 7">
            <a:extLst>
              <a:ext uri="{FF2B5EF4-FFF2-40B4-BE49-F238E27FC236}">
                <a16:creationId xmlns:a16="http://schemas.microsoft.com/office/drawing/2014/main" id="{B000EC36-FD95-D1B6-DD8D-4E7C0264B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2690" y="1690688"/>
            <a:ext cx="7976172" cy="4495508"/>
          </a:xfrm>
          <a:prstGeom prst="rect">
            <a:avLst/>
          </a:prstGeom>
        </p:spPr>
      </p:pic>
    </p:spTree>
    <p:extLst>
      <p:ext uri="{BB962C8B-B14F-4D97-AF65-F5344CB8AC3E}">
        <p14:creationId xmlns:p14="http://schemas.microsoft.com/office/powerpoint/2010/main" val="3039828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CADF7A9-BE90-31E1-AF84-9D2FADD464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613" y="1690688"/>
            <a:ext cx="8432387" cy="4429940"/>
          </a:xfrm>
          <a:prstGeom prst="rect">
            <a:avLst/>
          </a:prstGeom>
        </p:spPr>
      </p:pic>
      <p:sp>
        <p:nvSpPr>
          <p:cNvPr id="2" name="Titel 1">
            <a:extLst>
              <a:ext uri="{FF2B5EF4-FFF2-40B4-BE49-F238E27FC236}">
                <a16:creationId xmlns:a16="http://schemas.microsoft.com/office/drawing/2014/main" id="{F59175C6-85F9-7315-809A-B2675CD7833E}"/>
              </a:ext>
            </a:extLst>
          </p:cNvPr>
          <p:cNvSpPr>
            <a:spLocks noGrp="1"/>
          </p:cNvSpPr>
          <p:nvPr>
            <p:ph type="title"/>
          </p:nvPr>
        </p:nvSpPr>
        <p:spPr>
          <a:xfrm>
            <a:off x="1121556" y="365125"/>
            <a:ext cx="10232243" cy="1325563"/>
          </a:xfrm>
        </p:spPr>
        <p:txBody>
          <a:bodyPr>
            <a:normAutofit/>
          </a:bodyPr>
          <a:lstStyle/>
          <a:p>
            <a:r>
              <a:rPr lang="de-CH" sz="6000" dirty="0">
                <a:latin typeface="Bahnschrift" panose="020B0502040204020203" pitchFamily="34" charset="0"/>
              </a:rPr>
              <a:t>Questions?</a:t>
            </a:r>
          </a:p>
        </p:txBody>
      </p:sp>
      <p:pic>
        <p:nvPicPr>
          <p:cNvPr id="3" name="Grafik 2">
            <a:extLst>
              <a:ext uri="{FF2B5EF4-FFF2-40B4-BE49-F238E27FC236}">
                <a16:creationId xmlns:a16="http://schemas.microsoft.com/office/drawing/2014/main" id="{D427158E-EF56-4C62-AB2E-9E134626B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425" y="93307"/>
            <a:ext cx="933132" cy="751114"/>
          </a:xfrm>
          <a:prstGeom prst="rect">
            <a:avLst/>
          </a:prstGeom>
        </p:spPr>
      </p:pic>
      <p:pic>
        <p:nvPicPr>
          <p:cNvPr id="4" name="Grafik 3">
            <a:extLst>
              <a:ext uri="{FF2B5EF4-FFF2-40B4-BE49-F238E27FC236}">
                <a16:creationId xmlns:a16="http://schemas.microsoft.com/office/drawing/2014/main" id="{7B89CE43-66F8-6CD6-9324-618943640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3761" y="-193918"/>
            <a:ext cx="1032069" cy="1325563"/>
          </a:xfrm>
          <a:prstGeom prst="rect">
            <a:avLst/>
          </a:prstGeom>
        </p:spPr>
      </p:pic>
      <p:sp>
        <p:nvSpPr>
          <p:cNvPr id="5" name="Textfeld 4">
            <a:extLst>
              <a:ext uri="{FF2B5EF4-FFF2-40B4-BE49-F238E27FC236}">
                <a16:creationId xmlns:a16="http://schemas.microsoft.com/office/drawing/2014/main" id="{794A3BBA-4150-45FB-6C9E-1584F64FF207}"/>
              </a:ext>
            </a:extLst>
          </p:cNvPr>
          <p:cNvSpPr txBox="1"/>
          <p:nvPr/>
        </p:nvSpPr>
        <p:spPr>
          <a:xfrm>
            <a:off x="3498980" y="4325986"/>
            <a:ext cx="5122505" cy="1354217"/>
          </a:xfrm>
          <a:prstGeom prst="rect">
            <a:avLst/>
          </a:prstGeom>
          <a:noFill/>
        </p:spPr>
        <p:txBody>
          <a:bodyPr wrap="square" rtlCol="0">
            <a:spAutoFit/>
          </a:bodyPr>
          <a:lstStyle/>
          <a:p>
            <a:pPr algn="ctr"/>
            <a:endParaRPr lang="de-CH" dirty="0">
              <a:latin typeface="Bahnschrift" panose="020B0502040204020203" pitchFamily="34" charset="0"/>
            </a:endParaRPr>
          </a:p>
          <a:p>
            <a:pPr algn="ctr"/>
            <a:r>
              <a:rPr lang="de-CH" sz="3200" dirty="0" err="1">
                <a:solidFill>
                  <a:srgbClr val="FF0000"/>
                </a:solidFill>
                <a:latin typeface="Bahnschrift" panose="020B0502040204020203" pitchFamily="34" charset="0"/>
              </a:rPr>
              <a:t>Let’s</a:t>
            </a:r>
            <a:r>
              <a:rPr lang="de-CH" sz="3200" dirty="0">
                <a:solidFill>
                  <a:srgbClr val="FF0000"/>
                </a:solidFill>
                <a:latin typeface="Bahnschrift" panose="020B0502040204020203" pitchFamily="34" charset="0"/>
              </a:rPr>
              <a:t> </a:t>
            </a:r>
            <a:r>
              <a:rPr lang="de-CH" sz="3200" dirty="0" err="1">
                <a:solidFill>
                  <a:srgbClr val="FF0000"/>
                </a:solidFill>
                <a:latin typeface="Bahnschrift" panose="020B0502040204020203" pitchFamily="34" charset="0"/>
              </a:rPr>
              <a:t>get</a:t>
            </a:r>
            <a:r>
              <a:rPr lang="de-CH" sz="3200" dirty="0">
                <a:solidFill>
                  <a:srgbClr val="FF0000"/>
                </a:solidFill>
                <a:latin typeface="Bahnschrift" panose="020B0502040204020203" pitchFamily="34" charset="0"/>
              </a:rPr>
              <a:t> </a:t>
            </a:r>
            <a:r>
              <a:rPr lang="de-CH" sz="3200" dirty="0" err="1">
                <a:solidFill>
                  <a:srgbClr val="FF0000"/>
                </a:solidFill>
                <a:latin typeface="Bahnschrift" panose="020B0502040204020203" pitchFamily="34" charset="0"/>
              </a:rPr>
              <a:t>ready</a:t>
            </a:r>
            <a:r>
              <a:rPr lang="de-CH" sz="3200" dirty="0">
                <a:solidFill>
                  <a:srgbClr val="FF0000"/>
                </a:solidFill>
                <a:latin typeface="Bahnschrift" panose="020B0502040204020203" pitchFamily="34" charset="0"/>
              </a:rPr>
              <a:t> </a:t>
            </a:r>
            <a:r>
              <a:rPr lang="de-CH" sz="3200" dirty="0" err="1">
                <a:solidFill>
                  <a:srgbClr val="FF0000"/>
                </a:solidFill>
                <a:latin typeface="Bahnschrift" panose="020B0502040204020203" pitchFamily="34" charset="0"/>
              </a:rPr>
              <a:t>to</a:t>
            </a:r>
            <a:r>
              <a:rPr lang="de-CH" sz="3200" dirty="0">
                <a:solidFill>
                  <a:srgbClr val="FF0000"/>
                </a:solidFill>
                <a:latin typeface="Bahnschrift" panose="020B0502040204020203" pitchFamily="34" charset="0"/>
              </a:rPr>
              <a:t> </a:t>
            </a:r>
            <a:r>
              <a:rPr lang="de-CH" sz="3200" dirty="0" err="1">
                <a:solidFill>
                  <a:srgbClr val="FF0000"/>
                </a:solidFill>
                <a:latin typeface="Bahnschrift" panose="020B0502040204020203" pitchFamily="34" charset="0"/>
              </a:rPr>
              <a:t>start</a:t>
            </a:r>
            <a:r>
              <a:rPr lang="de-CH" sz="3200" dirty="0">
                <a:solidFill>
                  <a:srgbClr val="FF0000"/>
                </a:solidFill>
                <a:latin typeface="Bahnschrift" panose="020B0502040204020203" pitchFamily="34" charset="0"/>
              </a:rPr>
              <a:t> TOPP232023!</a:t>
            </a:r>
          </a:p>
        </p:txBody>
      </p:sp>
    </p:spTree>
    <p:extLst>
      <p:ext uri="{BB962C8B-B14F-4D97-AF65-F5344CB8AC3E}">
        <p14:creationId xmlns:p14="http://schemas.microsoft.com/office/powerpoint/2010/main" val="990412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175C6-85F9-7315-809A-B2675CD7833E}"/>
              </a:ext>
            </a:extLst>
          </p:cNvPr>
          <p:cNvSpPr>
            <a:spLocks noGrp="1"/>
          </p:cNvSpPr>
          <p:nvPr>
            <p:ph type="title"/>
          </p:nvPr>
        </p:nvSpPr>
        <p:spPr>
          <a:xfrm>
            <a:off x="1121556" y="365125"/>
            <a:ext cx="10232243" cy="1325563"/>
          </a:xfrm>
        </p:spPr>
        <p:txBody>
          <a:bodyPr>
            <a:normAutofit/>
          </a:bodyPr>
          <a:lstStyle/>
          <a:p>
            <a:r>
              <a:rPr lang="de-CH" sz="6000" dirty="0">
                <a:latin typeface="Bahnschrift" panose="020B0502040204020203" pitchFamily="34" charset="0"/>
              </a:rPr>
              <a:t>Video</a:t>
            </a:r>
          </a:p>
        </p:txBody>
      </p:sp>
      <p:pic>
        <p:nvPicPr>
          <p:cNvPr id="3" name="Grafik 2">
            <a:extLst>
              <a:ext uri="{FF2B5EF4-FFF2-40B4-BE49-F238E27FC236}">
                <a16:creationId xmlns:a16="http://schemas.microsoft.com/office/drawing/2014/main" id="{D427158E-EF56-4C62-AB2E-9E134626B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5" y="93307"/>
            <a:ext cx="933132" cy="751114"/>
          </a:xfrm>
          <a:prstGeom prst="rect">
            <a:avLst/>
          </a:prstGeom>
        </p:spPr>
      </p:pic>
      <p:pic>
        <p:nvPicPr>
          <p:cNvPr id="4" name="Grafik 3">
            <a:extLst>
              <a:ext uri="{FF2B5EF4-FFF2-40B4-BE49-F238E27FC236}">
                <a16:creationId xmlns:a16="http://schemas.microsoft.com/office/drawing/2014/main" id="{7B89CE43-66F8-6CD6-9324-618943640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3761" y="-193918"/>
            <a:ext cx="1032069" cy="1325563"/>
          </a:xfrm>
          <a:prstGeom prst="rect">
            <a:avLst/>
          </a:prstGeom>
        </p:spPr>
      </p:pic>
      <p:sp>
        <p:nvSpPr>
          <p:cNvPr id="5" name="Textfeld 4">
            <a:extLst>
              <a:ext uri="{FF2B5EF4-FFF2-40B4-BE49-F238E27FC236}">
                <a16:creationId xmlns:a16="http://schemas.microsoft.com/office/drawing/2014/main" id="{794A3BBA-4150-45FB-6C9E-1584F64FF207}"/>
              </a:ext>
            </a:extLst>
          </p:cNvPr>
          <p:cNvSpPr txBox="1"/>
          <p:nvPr/>
        </p:nvSpPr>
        <p:spPr>
          <a:xfrm>
            <a:off x="1121555" y="1690688"/>
            <a:ext cx="7527922" cy="369332"/>
          </a:xfrm>
          <a:prstGeom prst="rect">
            <a:avLst/>
          </a:prstGeom>
          <a:noFill/>
        </p:spPr>
        <p:txBody>
          <a:bodyPr wrap="square" rtlCol="0">
            <a:spAutoFit/>
          </a:bodyPr>
          <a:lstStyle/>
          <a:p>
            <a:r>
              <a:rPr lang="de-CH" dirty="0">
                <a:latin typeface="Bahnschrift" panose="020B0502040204020203" pitchFamily="34" charset="0"/>
              </a:rPr>
              <a:t>Video TOPP232023</a:t>
            </a:r>
          </a:p>
        </p:txBody>
      </p:sp>
    </p:spTree>
    <p:extLst>
      <p:ext uri="{BB962C8B-B14F-4D97-AF65-F5344CB8AC3E}">
        <p14:creationId xmlns:p14="http://schemas.microsoft.com/office/powerpoint/2010/main" val="219761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175C6-85F9-7315-809A-B2675CD7833E}"/>
              </a:ext>
            </a:extLst>
          </p:cNvPr>
          <p:cNvSpPr>
            <a:spLocks noGrp="1"/>
          </p:cNvSpPr>
          <p:nvPr>
            <p:ph type="title"/>
          </p:nvPr>
        </p:nvSpPr>
        <p:spPr>
          <a:xfrm>
            <a:off x="1121556" y="365125"/>
            <a:ext cx="10232243" cy="1325563"/>
          </a:xfrm>
        </p:spPr>
        <p:txBody>
          <a:bodyPr>
            <a:normAutofit/>
          </a:bodyPr>
          <a:lstStyle/>
          <a:p>
            <a:r>
              <a:rPr lang="de-CH" sz="6000" dirty="0">
                <a:latin typeface="Bahnschrift" panose="020B0502040204020203" pitchFamily="34" charset="0"/>
              </a:rPr>
              <a:t>Goal</a:t>
            </a:r>
          </a:p>
        </p:txBody>
      </p:sp>
      <p:pic>
        <p:nvPicPr>
          <p:cNvPr id="3" name="Grafik 2">
            <a:extLst>
              <a:ext uri="{FF2B5EF4-FFF2-40B4-BE49-F238E27FC236}">
                <a16:creationId xmlns:a16="http://schemas.microsoft.com/office/drawing/2014/main" id="{D427158E-EF56-4C62-AB2E-9E134626B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5" y="93307"/>
            <a:ext cx="933132" cy="751114"/>
          </a:xfrm>
          <a:prstGeom prst="rect">
            <a:avLst/>
          </a:prstGeom>
        </p:spPr>
      </p:pic>
      <p:pic>
        <p:nvPicPr>
          <p:cNvPr id="4" name="Grafik 3">
            <a:extLst>
              <a:ext uri="{FF2B5EF4-FFF2-40B4-BE49-F238E27FC236}">
                <a16:creationId xmlns:a16="http://schemas.microsoft.com/office/drawing/2014/main" id="{7B89CE43-66F8-6CD6-9324-618943640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3761" y="-193918"/>
            <a:ext cx="1032069" cy="1325563"/>
          </a:xfrm>
          <a:prstGeom prst="rect">
            <a:avLst/>
          </a:prstGeom>
        </p:spPr>
      </p:pic>
      <p:sp>
        <p:nvSpPr>
          <p:cNvPr id="5" name="Textfeld 4">
            <a:extLst>
              <a:ext uri="{FF2B5EF4-FFF2-40B4-BE49-F238E27FC236}">
                <a16:creationId xmlns:a16="http://schemas.microsoft.com/office/drawing/2014/main" id="{794A3BBA-4150-45FB-6C9E-1584F64FF207}"/>
              </a:ext>
            </a:extLst>
          </p:cNvPr>
          <p:cNvSpPr txBox="1"/>
          <p:nvPr/>
        </p:nvSpPr>
        <p:spPr>
          <a:xfrm>
            <a:off x="1121555" y="1690688"/>
            <a:ext cx="7527922" cy="4585871"/>
          </a:xfrm>
          <a:prstGeom prst="rect">
            <a:avLst/>
          </a:prstGeom>
          <a:noFill/>
        </p:spPr>
        <p:txBody>
          <a:bodyPr wrap="square" rtlCol="0">
            <a:spAutoFit/>
          </a:bodyPr>
          <a:lstStyle/>
          <a:p>
            <a:pPr marL="571500" indent="-571500">
              <a:buFont typeface="Arial" panose="020B0604020202020204" pitchFamily="34" charset="0"/>
              <a:buChar char="•"/>
            </a:pPr>
            <a:r>
              <a:rPr lang="de-CH" sz="3600" dirty="0">
                <a:latin typeface="Bahnschrift" panose="020B0502040204020203" pitchFamily="34" charset="0"/>
              </a:rPr>
              <a:t>Top </a:t>
            </a:r>
            <a:r>
              <a:rPr lang="de-CH" sz="3600" dirty="0">
                <a:solidFill>
                  <a:srgbClr val="FF0000"/>
                </a:solidFill>
                <a:latin typeface="Bahnschrift" panose="020B0502040204020203" pitchFamily="34" charset="0"/>
              </a:rPr>
              <a:t>23</a:t>
            </a:r>
            <a:r>
              <a:rPr lang="de-CH" sz="3600" dirty="0">
                <a:latin typeface="Bahnschrift" panose="020B0502040204020203" pitchFamily="34" charset="0"/>
              </a:rPr>
              <a:t> </a:t>
            </a:r>
            <a:r>
              <a:rPr lang="de-CH" sz="3600" dirty="0" err="1">
                <a:latin typeface="Bahnschrift" panose="020B0502040204020203" pitchFamily="34" charset="0"/>
              </a:rPr>
              <a:t>men</a:t>
            </a:r>
            <a:r>
              <a:rPr lang="de-CH" sz="3600" dirty="0">
                <a:latin typeface="Bahnschrift" panose="020B0502040204020203" pitchFamily="34" charset="0"/>
              </a:rPr>
              <a:t> </a:t>
            </a:r>
            <a:r>
              <a:rPr lang="de-CH" sz="3600" dirty="0">
                <a:solidFill>
                  <a:srgbClr val="FF0000"/>
                </a:solidFill>
                <a:latin typeface="Bahnschrift" panose="020B0502040204020203" pitchFamily="34" charset="0"/>
              </a:rPr>
              <a:t>10mila</a:t>
            </a:r>
            <a:r>
              <a:rPr lang="de-CH" sz="3600" dirty="0">
                <a:latin typeface="Bahnschrift" panose="020B0502040204020203" pitchFamily="34" charset="0"/>
              </a:rPr>
              <a:t>/Jukola</a:t>
            </a:r>
          </a:p>
          <a:p>
            <a:pPr marL="571500" indent="-571500">
              <a:buFont typeface="Arial" panose="020B0604020202020204" pitchFamily="34" charset="0"/>
              <a:buChar char="•"/>
            </a:pPr>
            <a:r>
              <a:rPr lang="de-CH" sz="3600" dirty="0">
                <a:latin typeface="Bahnschrift" panose="020B0502040204020203" pitchFamily="34" charset="0"/>
              </a:rPr>
              <a:t>Top </a:t>
            </a:r>
            <a:r>
              <a:rPr lang="de-CH" sz="3600" dirty="0">
                <a:solidFill>
                  <a:srgbClr val="FF0000"/>
                </a:solidFill>
                <a:latin typeface="Bahnschrift" panose="020B0502040204020203" pitchFamily="34" charset="0"/>
              </a:rPr>
              <a:t>69</a:t>
            </a:r>
            <a:r>
              <a:rPr lang="de-CH" sz="3600" dirty="0">
                <a:latin typeface="Bahnschrift" panose="020B0502040204020203" pitchFamily="34" charset="0"/>
              </a:rPr>
              <a:t> </a:t>
            </a:r>
            <a:r>
              <a:rPr lang="de-CH" sz="3600" dirty="0" err="1">
                <a:latin typeface="Bahnschrift" panose="020B0502040204020203" pitchFamily="34" charset="0"/>
              </a:rPr>
              <a:t>women</a:t>
            </a:r>
            <a:r>
              <a:rPr lang="de-CH" sz="3600" dirty="0">
                <a:latin typeface="Bahnschrift" panose="020B0502040204020203" pitchFamily="34" charset="0"/>
              </a:rPr>
              <a:t> </a:t>
            </a:r>
            <a:r>
              <a:rPr lang="de-CH" sz="3600" dirty="0">
                <a:solidFill>
                  <a:srgbClr val="FF0000"/>
                </a:solidFill>
                <a:latin typeface="Bahnschrift" panose="020B0502040204020203" pitchFamily="34" charset="0"/>
              </a:rPr>
              <a:t>10mila</a:t>
            </a:r>
            <a:r>
              <a:rPr lang="de-CH" sz="3600" dirty="0">
                <a:latin typeface="Bahnschrift" panose="020B0502040204020203" pitchFamily="34" charset="0"/>
              </a:rPr>
              <a:t>/Jukola</a:t>
            </a:r>
          </a:p>
          <a:p>
            <a:pPr marL="571500" indent="-571500">
              <a:buFont typeface="Arial" panose="020B0604020202020204" pitchFamily="34" charset="0"/>
              <a:buChar char="•"/>
            </a:pPr>
            <a:endParaRPr lang="de-CH" sz="3600" dirty="0">
              <a:latin typeface="Bahnschrift" panose="020B0502040204020203" pitchFamily="34" charset="0"/>
            </a:endParaRPr>
          </a:p>
          <a:p>
            <a:pPr marL="571500" indent="-571500">
              <a:buFont typeface="Arial" panose="020B0604020202020204" pitchFamily="34" charset="0"/>
              <a:buChar char="•"/>
            </a:pPr>
            <a:r>
              <a:rPr lang="de-CH" sz="3600" dirty="0">
                <a:latin typeface="Bahnschrift" panose="020B0502040204020203" pitchFamily="34" charset="0"/>
              </a:rPr>
              <a:t>Top </a:t>
            </a:r>
            <a:r>
              <a:rPr lang="de-CH" sz="3600" dirty="0">
                <a:solidFill>
                  <a:srgbClr val="FF0000"/>
                </a:solidFill>
                <a:latin typeface="Bahnschrift" panose="020B0502040204020203" pitchFamily="34" charset="0"/>
              </a:rPr>
              <a:t>23</a:t>
            </a:r>
            <a:r>
              <a:rPr lang="de-CH" sz="3600" dirty="0">
                <a:latin typeface="Bahnschrift" panose="020B0502040204020203" pitchFamily="34" charset="0"/>
              </a:rPr>
              <a:t> 25manna 2023</a:t>
            </a:r>
          </a:p>
          <a:p>
            <a:pPr marL="571500" indent="-571500">
              <a:buFont typeface="Arial" panose="020B0604020202020204" pitchFamily="34" charset="0"/>
              <a:buChar char="•"/>
            </a:pPr>
            <a:r>
              <a:rPr lang="de-CH" sz="3600" dirty="0">
                <a:solidFill>
                  <a:srgbClr val="FF0000"/>
                </a:solidFill>
                <a:latin typeface="Bahnschrift" panose="020B0502040204020203" pitchFamily="34" charset="0"/>
              </a:rPr>
              <a:t>Five</a:t>
            </a:r>
            <a:r>
              <a:rPr lang="de-CH" sz="3600" dirty="0">
                <a:latin typeface="Bahnschrift" panose="020B0502040204020203" pitchFamily="34" charset="0"/>
              </a:rPr>
              <a:t> </a:t>
            </a:r>
            <a:r>
              <a:rPr lang="de-CH" sz="3600" dirty="0" err="1">
                <a:latin typeface="Bahnschrift" panose="020B0502040204020203" pitchFamily="34" charset="0"/>
              </a:rPr>
              <a:t>teams</a:t>
            </a:r>
            <a:r>
              <a:rPr lang="de-CH" sz="3600" dirty="0">
                <a:latin typeface="Bahnschrift" panose="020B0502040204020203" pitchFamily="34" charset="0"/>
              </a:rPr>
              <a:t> 25manna 2023</a:t>
            </a:r>
          </a:p>
          <a:p>
            <a:pPr marL="571500" indent="-571500">
              <a:buFont typeface="Arial" panose="020B0604020202020204" pitchFamily="34" charset="0"/>
              <a:buChar char="•"/>
            </a:pPr>
            <a:endParaRPr lang="de-CH" sz="4000" dirty="0">
              <a:latin typeface="Bahnschrift" panose="020B0502040204020203" pitchFamily="34" charset="0"/>
            </a:endParaRPr>
          </a:p>
          <a:p>
            <a:pPr marL="571500" indent="-571500">
              <a:buFont typeface="Arial" panose="020B0604020202020204" pitchFamily="34" charset="0"/>
              <a:buChar char="•"/>
            </a:pPr>
            <a:r>
              <a:rPr lang="de-CH" sz="3600" dirty="0">
                <a:latin typeface="Bahnschrift" panose="020B0502040204020203" pitchFamily="34" charset="0"/>
              </a:rPr>
              <a:t>Many </a:t>
            </a:r>
            <a:r>
              <a:rPr lang="de-CH" sz="3600" dirty="0" err="1">
                <a:latin typeface="Bahnschrift" panose="020B0502040204020203" pitchFamily="34" charset="0"/>
              </a:rPr>
              <a:t>relay</a:t>
            </a:r>
            <a:r>
              <a:rPr lang="de-CH" sz="3600" dirty="0">
                <a:latin typeface="Bahnschrift" panose="020B0502040204020203" pitchFamily="34" charset="0"/>
              </a:rPr>
              <a:t> </a:t>
            </a:r>
            <a:r>
              <a:rPr lang="de-CH" sz="3600" dirty="0" err="1">
                <a:latin typeface="Bahnschrift" panose="020B0502040204020203" pitchFamily="34" charset="0"/>
              </a:rPr>
              <a:t>teams</a:t>
            </a:r>
            <a:r>
              <a:rPr lang="de-CH" sz="3600" dirty="0">
                <a:latin typeface="Bahnschrift" panose="020B0502040204020203" pitchFamily="34" charset="0"/>
              </a:rPr>
              <a:t> DM</a:t>
            </a:r>
          </a:p>
          <a:p>
            <a:pPr marL="571500" indent="-571500">
              <a:buFont typeface="Arial" panose="020B0604020202020204" pitchFamily="34" charset="0"/>
              <a:buChar char="•"/>
            </a:pPr>
            <a:r>
              <a:rPr lang="de-CH" sz="3600" dirty="0">
                <a:latin typeface="Bahnschrift" panose="020B0502040204020203" pitchFamily="34" charset="0"/>
              </a:rPr>
              <a:t>Individual </a:t>
            </a:r>
            <a:r>
              <a:rPr lang="de-CH" sz="3600" dirty="0" err="1">
                <a:latin typeface="Bahnschrift" panose="020B0502040204020203" pitchFamily="34" charset="0"/>
              </a:rPr>
              <a:t>results</a:t>
            </a:r>
            <a:endParaRPr lang="de-CH" sz="3600" dirty="0">
              <a:latin typeface="Bahnschrift" panose="020B0502040204020203" pitchFamily="34" charset="0"/>
            </a:endParaRPr>
          </a:p>
        </p:txBody>
      </p:sp>
      <p:pic>
        <p:nvPicPr>
          <p:cNvPr id="9" name="Grafik 8">
            <a:extLst>
              <a:ext uri="{FF2B5EF4-FFF2-40B4-BE49-F238E27FC236}">
                <a16:creationId xmlns:a16="http://schemas.microsoft.com/office/drawing/2014/main" id="{3EF6DA1E-6C43-30AB-92A9-1488ED82D6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077" y="3572464"/>
            <a:ext cx="1247949" cy="914528"/>
          </a:xfrm>
          <a:prstGeom prst="rect">
            <a:avLst/>
          </a:prstGeom>
        </p:spPr>
      </p:pic>
      <p:pic>
        <p:nvPicPr>
          <p:cNvPr id="11" name="Grafik 10">
            <a:extLst>
              <a:ext uri="{FF2B5EF4-FFF2-40B4-BE49-F238E27FC236}">
                <a16:creationId xmlns:a16="http://schemas.microsoft.com/office/drawing/2014/main" id="{81D20040-256F-48E7-E489-774ACA12C2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8206" y="1675269"/>
            <a:ext cx="1228385" cy="1474062"/>
          </a:xfrm>
          <a:prstGeom prst="rect">
            <a:avLst/>
          </a:prstGeom>
        </p:spPr>
      </p:pic>
      <p:pic>
        <p:nvPicPr>
          <p:cNvPr id="13" name="Grafik 12">
            <a:extLst>
              <a:ext uri="{FF2B5EF4-FFF2-40B4-BE49-F238E27FC236}">
                <a16:creationId xmlns:a16="http://schemas.microsoft.com/office/drawing/2014/main" id="{3DC383BF-A67A-4E0E-9B72-531F7C717C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4802" y="1830610"/>
            <a:ext cx="2309275" cy="1182882"/>
          </a:xfrm>
          <a:prstGeom prst="rect">
            <a:avLst/>
          </a:prstGeom>
        </p:spPr>
      </p:pic>
      <p:pic>
        <p:nvPicPr>
          <p:cNvPr id="15" name="Grafik 14">
            <a:extLst>
              <a:ext uri="{FF2B5EF4-FFF2-40B4-BE49-F238E27FC236}">
                <a16:creationId xmlns:a16="http://schemas.microsoft.com/office/drawing/2014/main" id="{8CFB36FB-FE9B-ABAB-0E04-F07EE369AA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01896" y="5167312"/>
            <a:ext cx="4210050" cy="10477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02355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175C6-85F9-7315-809A-B2675CD7833E}"/>
              </a:ext>
            </a:extLst>
          </p:cNvPr>
          <p:cNvSpPr>
            <a:spLocks noGrp="1"/>
          </p:cNvSpPr>
          <p:nvPr>
            <p:ph type="title"/>
          </p:nvPr>
        </p:nvSpPr>
        <p:spPr>
          <a:xfrm>
            <a:off x="1121556" y="365125"/>
            <a:ext cx="10232243" cy="1325563"/>
          </a:xfrm>
        </p:spPr>
        <p:txBody>
          <a:bodyPr>
            <a:normAutofit/>
          </a:bodyPr>
          <a:lstStyle/>
          <a:p>
            <a:r>
              <a:rPr lang="de-CH" sz="6000" dirty="0" err="1">
                <a:latin typeface="Bahnschrift" panose="020B0502040204020203" pitchFamily="34" charset="0"/>
              </a:rPr>
              <a:t>Where</a:t>
            </a:r>
            <a:r>
              <a:rPr lang="de-CH" sz="6000" dirty="0">
                <a:latin typeface="Bahnschrift" panose="020B0502040204020203" pitchFamily="34" charset="0"/>
              </a:rPr>
              <a:t> </a:t>
            </a:r>
            <a:r>
              <a:rPr lang="de-CH" sz="6000" dirty="0" err="1">
                <a:latin typeface="Bahnschrift" panose="020B0502040204020203" pitchFamily="34" charset="0"/>
              </a:rPr>
              <a:t>are</a:t>
            </a:r>
            <a:r>
              <a:rPr lang="de-CH" sz="6000" dirty="0">
                <a:latin typeface="Bahnschrift" panose="020B0502040204020203" pitchFamily="34" charset="0"/>
              </a:rPr>
              <a:t> </a:t>
            </a:r>
            <a:r>
              <a:rPr lang="de-CH" sz="6000" dirty="0" err="1">
                <a:latin typeface="Bahnschrift" panose="020B0502040204020203" pitchFamily="34" charset="0"/>
              </a:rPr>
              <a:t>we</a:t>
            </a:r>
            <a:r>
              <a:rPr lang="de-CH" sz="6000" dirty="0">
                <a:latin typeface="Bahnschrift" panose="020B0502040204020203" pitchFamily="34" charset="0"/>
              </a:rPr>
              <a:t> </a:t>
            </a:r>
            <a:r>
              <a:rPr lang="de-CH" sz="6000" dirty="0" err="1">
                <a:latin typeface="Bahnschrift" panose="020B0502040204020203" pitchFamily="34" charset="0"/>
              </a:rPr>
              <a:t>right</a:t>
            </a:r>
            <a:r>
              <a:rPr lang="de-CH" sz="6000" dirty="0">
                <a:latin typeface="Bahnschrift" panose="020B0502040204020203" pitchFamily="34" charset="0"/>
              </a:rPr>
              <a:t> </a:t>
            </a:r>
            <a:r>
              <a:rPr lang="de-CH" sz="6000" dirty="0" err="1">
                <a:latin typeface="Bahnschrift" panose="020B0502040204020203" pitchFamily="34" charset="0"/>
              </a:rPr>
              <a:t>now</a:t>
            </a:r>
            <a:r>
              <a:rPr lang="de-CH" sz="6000" dirty="0">
                <a:latin typeface="Bahnschrift" panose="020B0502040204020203" pitchFamily="34" charset="0"/>
              </a:rPr>
              <a:t>?</a:t>
            </a:r>
          </a:p>
        </p:txBody>
      </p:sp>
      <p:pic>
        <p:nvPicPr>
          <p:cNvPr id="3" name="Grafik 2">
            <a:extLst>
              <a:ext uri="{FF2B5EF4-FFF2-40B4-BE49-F238E27FC236}">
                <a16:creationId xmlns:a16="http://schemas.microsoft.com/office/drawing/2014/main" id="{D427158E-EF56-4C62-AB2E-9E134626B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5" y="93307"/>
            <a:ext cx="933132" cy="751114"/>
          </a:xfrm>
          <a:prstGeom prst="rect">
            <a:avLst/>
          </a:prstGeom>
        </p:spPr>
      </p:pic>
      <p:pic>
        <p:nvPicPr>
          <p:cNvPr id="4" name="Grafik 3">
            <a:extLst>
              <a:ext uri="{FF2B5EF4-FFF2-40B4-BE49-F238E27FC236}">
                <a16:creationId xmlns:a16="http://schemas.microsoft.com/office/drawing/2014/main" id="{7B89CE43-66F8-6CD6-9324-618943640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3761" y="-193918"/>
            <a:ext cx="1032069" cy="1325563"/>
          </a:xfrm>
          <a:prstGeom prst="rect">
            <a:avLst/>
          </a:prstGeom>
        </p:spPr>
      </p:pic>
      <p:sp>
        <p:nvSpPr>
          <p:cNvPr id="5" name="Textfeld 4">
            <a:extLst>
              <a:ext uri="{FF2B5EF4-FFF2-40B4-BE49-F238E27FC236}">
                <a16:creationId xmlns:a16="http://schemas.microsoft.com/office/drawing/2014/main" id="{794A3BBA-4150-45FB-6C9E-1584F64FF207}"/>
              </a:ext>
            </a:extLst>
          </p:cNvPr>
          <p:cNvSpPr txBox="1"/>
          <p:nvPr/>
        </p:nvSpPr>
        <p:spPr>
          <a:xfrm>
            <a:off x="1121555" y="1690688"/>
            <a:ext cx="7527922" cy="4031873"/>
          </a:xfrm>
          <a:prstGeom prst="rect">
            <a:avLst/>
          </a:prstGeom>
          <a:noFill/>
        </p:spPr>
        <p:txBody>
          <a:bodyPr wrap="square" rtlCol="0">
            <a:spAutoFit/>
          </a:bodyPr>
          <a:lstStyle/>
          <a:p>
            <a:pPr marL="571500" indent="-571500">
              <a:buFont typeface="Arial" panose="020B0604020202020204" pitchFamily="34" charset="0"/>
              <a:buChar char="•"/>
            </a:pPr>
            <a:r>
              <a:rPr lang="de-CH" sz="3200" dirty="0" err="1">
                <a:latin typeface="Bahnschrift" panose="020B0502040204020203" pitchFamily="34" charset="0"/>
              </a:rPr>
              <a:t>How</a:t>
            </a:r>
            <a:r>
              <a:rPr lang="de-CH" sz="3200" dirty="0">
                <a:latin typeface="Bahnschrift" panose="020B0502040204020203" pitchFamily="34" charset="0"/>
              </a:rPr>
              <a:t> </a:t>
            </a:r>
            <a:r>
              <a:rPr lang="de-CH" sz="3200" dirty="0" err="1">
                <a:latin typeface="Bahnschrift" panose="020B0502040204020203" pitchFamily="34" charset="0"/>
              </a:rPr>
              <a:t>far</a:t>
            </a:r>
            <a:r>
              <a:rPr lang="de-CH" sz="3200" dirty="0">
                <a:latin typeface="Bahnschrift" panose="020B0502040204020203" pitchFamily="34" charset="0"/>
              </a:rPr>
              <a:t> </a:t>
            </a:r>
            <a:r>
              <a:rPr lang="de-CH" sz="3200" dirty="0" err="1">
                <a:latin typeface="Bahnschrift" panose="020B0502040204020203" pitchFamily="34" charset="0"/>
              </a:rPr>
              <a:t>are</a:t>
            </a:r>
            <a:r>
              <a:rPr lang="de-CH" sz="3200" dirty="0">
                <a:latin typeface="Bahnschrift" panose="020B0502040204020203" pitchFamily="34" charset="0"/>
              </a:rPr>
              <a:t> </a:t>
            </a:r>
            <a:r>
              <a:rPr lang="de-CH" sz="3200" dirty="0" err="1">
                <a:latin typeface="Bahnschrift" panose="020B0502040204020203" pitchFamily="34" charset="0"/>
              </a:rPr>
              <a:t>we</a:t>
            </a:r>
            <a:r>
              <a:rPr lang="de-CH" sz="3200" dirty="0">
                <a:latin typeface="Bahnschrift" panose="020B0502040204020203" pitchFamily="34" charset="0"/>
              </a:rPr>
              <a:t> </a:t>
            </a:r>
            <a:r>
              <a:rPr lang="de-CH" sz="3200" dirty="0" err="1">
                <a:latin typeface="Bahnschrift" panose="020B0502040204020203" pitchFamily="34" charset="0"/>
              </a:rPr>
              <a:t>from</a:t>
            </a:r>
            <a:r>
              <a:rPr lang="de-CH" sz="3200" dirty="0">
                <a:latin typeface="Bahnschrift" panose="020B0502040204020203" pitchFamily="34" charset="0"/>
              </a:rPr>
              <a:t> </a:t>
            </a:r>
            <a:r>
              <a:rPr lang="de-CH" sz="3200" dirty="0" err="1">
                <a:latin typeface="Bahnschrift" panose="020B0502040204020203" pitchFamily="34" charset="0"/>
              </a:rPr>
              <a:t>our</a:t>
            </a:r>
            <a:r>
              <a:rPr lang="de-CH" sz="3200" dirty="0">
                <a:latin typeface="Bahnschrift" panose="020B0502040204020203" pitchFamily="34" charset="0"/>
              </a:rPr>
              <a:t> </a:t>
            </a:r>
            <a:r>
              <a:rPr lang="de-CH" sz="3200" dirty="0" err="1">
                <a:latin typeface="Bahnschrift" panose="020B0502040204020203" pitchFamily="34" charset="0"/>
              </a:rPr>
              <a:t>goals</a:t>
            </a:r>
            <a:r>
              <a:rPr lang="de-CH" sz="3200" dirty="0">
                <a:latin typeface="Bahnschrift" panose="020B0502040204020203" pitchFamily="34" charset="0"/>
              </a:rPr>
              <a:t>?</a:t>
            </a:r>
          </a:p>
          <a:p>
            <a:pPr marL="571500" indent="-571500">
              <a:buFont typeface="Arial" panose="020B0604020202020204" pitchFamily="34" charset="0"/>
              <a:buChar char="•"/>
            </a:pPr>
            <a:endParaRPr lang="de-CH" sz="3200" dirty="0">
              <a:latin typeface="Bahnschrift" panose="020B0502040204020203" pitchFamily="34" charset="0"/>
            </a:endParaRPr>
          </a:p>
          <a:p>
            <a:pPr marL="571500" indent="-571500">
              <a:buFont typeface="Arial" panose="020B0604020202020204" pitchFamily="34" charset="0"/>
              <a:buChar char="•"/>
            </a:pPr>
            <a:r>
              <a:rPr lang="de-CH" sz="3200" dirty="0" err="1">
                <a:latin typeface="Bahnschrift" panose="020B0502040204020203" pitchFamily="34" charset="0"/>
              </a:rPr>
              <a:t>How</a:t>
            </a:r>
            <a:r>
              <a:rPr lang="de-CH" sz="3200" dirty="0">
                <a:latin typeface="Bahnschrift" panose="020B0502040204020203" pitchFamily="34" charset="0"/>
              </a:rPr>
              <a:t> </a:t>
            </a:r>
            <a:r>
              <a:rPr lang="de-CH" sz="3200" dirty="0" err="1">
                <a:latin typeface="Bahnschrift" panose="020B0502040204020203" pitchFamily="34" charset="0"/>
              </a:rPr>
              <a:t>much</a:t>
            </a:r>
            <a:r>
              <a:rPr lang="de-CH" sz="3200" dirty="0">
                <a:latin typeface="Bahnschrift" panose="020B0502040204020203" pitchFamily="34" charset="0"/>
              </a:rPr>
              <a:t> do </a:t>
            </a:r>
            <a:r>
              <a:rPr lang="de-CH" sz="3200" dirty="0" err="1">
                <a:latin typeface="Bahnschrift" panose="020B0502040204020203" pitchFamily="34" charset="0"/>
              </a:rPr>
              <a:t>we</a:t>
            </a:r>
            <a:r>
              <a:rPr lang="de-CH" sz="3200" dirty="0">
                <a:latin typeface="Bahnschrift" panose="020B0502040204020203" pitchFamily="34" charset="0"/>
              </a:rPr>
              <a:t> </a:t>
            </a:r>
            <a:r>
              <a:rPr lang="de-CH" sz="3200" dirty="0" err="1">
                <a:latin typeface="Bahnschrift" panose="020B0502040204020203" pitchFamily="34" charset="0"/>
              </a:rPr>
              <a:t>have</a:t>
            </a:r>
            <a:r>
              <a:rPr lang="de-CH" sz="3200" dirty="0">
                <a:latin typeface="Bahnschrift" panose="020B0502040204020203" pitchFamily="34" charset="0"/>
              </a:rPr>
              <a:t> </a:t>
            </a:r>
            <a:r>
              <a:rPr lang="de-CH" sz="3200" dirty="0" err="1">
                <a:latin typeface="Bahnschrift" panose="020B0502040204020203" pitchFamily="34" charset="0"/>
              </a:rPr>
              <a:t>to</a:t>
            </a:r>
            <a:r>
              <a:rPr lang="de-CH" sz="3200" dirty="0">
                <a:latin typeface="Bahnschrift" panose="020B0502040204020203" pitchFamily="34" charset="0"/>
              </a:rPr>
              <a:t> </a:t>
            </a:r>
            <a:r>
              <a:rPr lang="de-CH" sz="3200" dirty="0" err="1">
                <a:latin typeface="Bahnschrift" panose="020B0502040204020203" pitchFamily="34" charset="0"/>
              </a:rPr>
              <a:t>improve</a:t>
            </a:r>
            <a:r>
              <a:rPr lang="de-CH" sz="3200" dirty="0">
                <a:latin typeface="Bahnschrift" panose="020B0502040204020203" pitchFamily="34" charset="0"/>
              </a:rPr>
              <a:t>?</a:t>
            </a:r>
          </a:p>
          <a:p>
            <a:pPr marL="571500" indent="-571500">
              <a:buFont typeface="Arial" panose="020B0604020202020204" pitchFamily="34" charset="0"/>
              <a:buChar char="•"/>
            </a:pPr>
            <a:endParaRPr lang="de-CH" sz="3200" dirty="0">
              <a:latin typeface="Bahnschrift" panose="020B0502040204020203" pitchFamily="34" charset="0"/>
            </a:endParaRPr>
          </a:p>
          <a:p>
            <a:pPr marL="571500" indent="-571500">
              <a:buFont typeface="Arial" panose="020B0604020202020204" pitchFamily="34" charset="0"/>
              <a:buChar char="•"/>
            </a:pPr>
            <a:r>
              <a:rPr lang="de-CH" sz="3200" dirty="0">
                <a:latin typeface="Bahnschrift" panose="020B0502040204020203" pitchFamily="34" charset="0"/>
              </a:rPr>
              <a:t>Who do </a:t>
            </a:r>
            <a:r>
              <a:rPr lang="de-CH" sz="3200" dirty="0" err="1">
                <a:latin typeface="Bahnschrift" panose="020B0502040204020203" pitchFamily="34" charset="0"/>
              </a:rPr>
              <a:t>we</a:t>
            </a:r>
            <a:r>
              <a:rPr lang="de-CH" sz="3200" dirty="0">
                <a:latin typeface="Bahnschrift" panose="020B0502040204020203" pitchFamily="34" charset="0"/>
              </a:rPr>
              <a:t> </a:t>
            </a:r>
            <a:r>
              <a:rPr lang="de-CH" sz="3200" dirty="0" err="1">
                <a:latin typeface="Bahnschrift" panose="020B0502040204020203" pitchFamily="34" charset="0"/>
              </a:rPr>
              <a:t>need</a:t>
            </a:r>
            <a:r>
              <a:rPr lang="de-CH" sz="3200" dirty="0">
                <a:latin typeface="Bahnschrift" panose="020B0502040204020203" pitchFamily="34" charset="0"/>
              </a:rPr>
              <a:t> </a:t>
            </a:r>
            <a:r>
              <a:rPr lang="de-CH" sz="3200" dirty="0" err="1">
                <a:latin typeface="Bahnschrift" panose="020B0502040204020203" pitchFamily="34" charset="0"/>
              </a:rPr>
              <a:t>to</a:t>
            </a:r>
            <a:r>
              <a:rPr lang="de-CH" sz="3200" dirty="0">
                <a:latin typeface="Bahnschrift" panose="020B0502040204020203" pitchFamily="34" charset="0"/>
              </a:rPr>
              <a:t> </a:t>
            </a:r>
            <a:r>
              <a:rPr lang="de-CH" sz="3200" dirty="0" err="1">
                <a:latin typeface="Bahnschrift" panose="020B0502040204020203" pitchFamily="34" charset="0"/>
              </a:rPr>
              <a:t>be</a:t>
            </a:r>
            <a:r>
              <a:rPr lang="de-CH" sz="3200" dirty="0">
                <a:latin typeface="Bahnschrift" panose="020B0502040204020203" pitchFamily="34" charset="0"/>
              </a:rPr>
              <a:t> </a:t>
            </a:r>
            <a:r>
              <a:rPr lang="de-CH" sz="3200" dirty="0" err="1">
                <a:latin typeface="Bahnschrift" panose="020B0502040204020203" pitchFamily="34" charset="0"/>
              </a:rPr>
              <a:t>part</a:t>
            </a:r>
            <a:r>
              <a:rPr lang="de-CH" sz="3200" dirty="0">
                <a:latin typeface="Bahnschrift" panose="020B0502040204020203" pitchFamily="34" charset="0"/>
              </a:rPr>
              <a:t> </a:t>
            </a:r>
            <a:r>
              <a:rPr lang="de-CH" sz="3200" dirty="0" err="1">
                <a:latin typeface="Bahnschrift" panose="020B0502040204020203" pitchFamily="34" charset="0"/>
              </a:rPr>
              <a:t>of</a:t>
            </a:r>
            <a:r>
              <a:rPr lang="de-CH" sz="3200" dirty="0">
                <a:latin typeface="Bahnschrift" panose="020B0502040204020203" pitchFamily="34" charset="0"/>
              </a:rPr>
              <a:t> </a:t>
            </a:r>
            <a:r>
              <a:rPr lang="de-CH" sz="3200" dirty="0" err="1">
                <a:latin typeface="Bahnschrift" panose="020B0502040204020203" pitchFamily="34" charset="0"/>
              </a:rPr>
              <a:t>this</a:t>
            </a:r>
            <a:r>
              <a:rPr lang="de-CH" sz="3200" dirty="0">
                <a:latin typeface="Bahnschrift" panose="020B0502040204020203" pitchFamily="34" charset="0"/>
              </a:rPr>
              <a:t> </a:t>
            </a:r>
            <a:r>
              <a:rPr lang="de-CH" sz="3200" dirty="0" err="1">
                <a:latin typeface="Bahnschrift" panose="020B0502040204020203" pitchFamily="34" charset="0"/>
              </a:rPr>
              <a:t>project</a:t>
            </a:r>
            <a:r>
              <a:rPr lang="de-CH" sz="3200" dirty="0">
                <a:latin typeface="Bahnschrift" panose="020B0502040204020203" pitchFamily="34" charset="0"/>
              </a:rPr>
              <a:t>?</a:t>
            </a:r>
          </a:p>
          <a:p>
            <a:pPr marL="571500" indent="-571500">
              <a:buFont typeface="Arial" panose="020B0604020202020204" pitchFamily="34" charset="0"/>
              <a:buChar char="•"/>
            </a:pPr>
            <a:endParaRPr lang="de-CH" sz="3200" dirty="0">
              <a:latin typeface="Bahnschrift" panose="020B0502040204020203" pitchFamily="34" charset="0"/>
            </a:endParaRPr>
          </a:p>
          <a:p>
            <a:pPr marL="571500" indent="-571500">
              <a:buFont typeface="Arial" panose="020B0604020202020204" pitchFamily="34" charset="0"/>
              <a:buChar char="•"/>
            </a:pPr>
            <a:r>
              <a:rPr lang="de-CH" sz="3200" dirty="0" err="1">
                <a:latin typeface="Bahnschrift" panose="020B0502040204020203" pitchFamily="34" charset="0"/>
              </a:rPr>
              <a:t>How</a:t>
            </a:r>
            <a:r>
              <a:rPr lang="de-CH" sz="3200" dirty="0">
                <a:latin typeface="Bahnschrift" panose="020B0502040204020203" pitchFamily="34" charset="0"/>
              </a:rPr>
              <a:t> </a:t>
            </a:r>
            <a:r>
              <a:rPr lang="de-CH" sz="3200" dirty="0" err="1">
                <a:latin typeface="Bahnschrift" panose="020B0502040204020203" pitchFamily="34" charset="0"/>
              </a:rPr>
              <a:t>can</a:t>
            </a:r>
            <a:r>
              <a:rPr lang="de-CH" sz="3200" dirty="0">
                <a:latin typeface="Bahnschrift" panose="020B0502040204020203" pitchFamily="34" charset="0"/>
              </a:rPr>
              <a:t> </a:t>
            </a:r>
            <a:r>
              <a:rPr lang="de-CH" sz="3200" dirty="0" err="1">
                <a:latin typeface="Bahnschrift" panose="020B0502040204020203" pitchFamily="34" charset="0"/>
              </a:rPr>
              <a:t>people</a:t>
            </a:r>
            <a:r>
              <a:rPr lang="de-CH" sz="3200" dirty="0">
                <a:latin typeface="Bahnschrift" panose="020B0502040204020203" pitchFamily="34" charset="0"/>
              </a:rPr>
              <a:t> </a:t>
            </a:r>
            <a:r>
              <a:rPr lang="de-CH" sz="3200" dirty="0" err="1">
                <a:latin typeface="Bahnschrift" panose="020B0502040204020203" pitchFamily="34" charset="0"/>
              </a:rPr>
              <a:t>get</a:t>
            </a:r>
            <a:r>
              <a:rPr lang="de-CH" sz="3200" dirty="0">
                <a:latin typeface="Bahnschrift" panose="020B0502040204020203" pitchFamily="34" charset="0"/>
              </a:rPr>
              <a:t> </a:t>
            </a:r>
            <a:r>
              <a:rPr lang="de-CH" sz="3200" dirty="0" err="1">
                <a:latin typeface="Bahnschrift" panose="020B0502040204020203" pitchFamily="34" charset="0"/>
              </a:rPr>
              <a:t>involved</a:t>
            </a:r>
            <a:r>
              <a:rPr lang="de-CH" sz="3200" dirty="0">
                <a:latin typeface="Bahnschrift" panose="020B0502040204020203" pitchFamily="34" charset="0"/>
              </a:rPr>
              <a:t>?</a:t>
            </a:r>
          </a:p>
        </p:txBody>
      </p:sp>
      <p:pic>
        <p:nvPicPr>
          <p:cNvPr id="9" name="Grafik 8">
            <a:extLst>
              <a:ext uri="{FF2B5EF4-FFF2-40B4-BE49-F238E27FC236}">
                <a16:creationId xmlns:a16="http://schemas.microsoft.com/office/drawing/2014/main" id="{040EA58F-8A9D-F8EA-C34B-667C3984A2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1850" y="2115761"/>
            <a:ext cx="1181100" cy="3581400"/>
          </a:xfrm>
          <a:prstGeom prst="rect">
            <a:avLst/>
          </a:prstGeom>
        </p:spPr>
      </p:pic>
    </p:spTree>
    <p:extLst>
      <p:ext uri="{BB962C8B-B14F-4D97-AF65-F5344CB8AC3E}">
        <p14:creationId xmlns:p14="http://schemas.microsoft.com/office/powerpoint/2010/main" val="2463357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175C6-85F9-7315-809A-B2675CD7833E}"/>
              </a:ext>
            </a:extLst>
          </p:cNvPr>
          <p:cNvSpPr>
            <a:spLocks noGrp="1"/>
          </p:cNvSpPr>
          <p:nvPr>
            <p:ph type="title"/>
          </p:nvPr>
        </p:nvSpPr>
        <p:spPr>
          <a:xfrm>
            <a:off x="1121556" y="365125"/>
            <a:ext cx="10232243" cy="1325563"/>
          </a:xfrm>
        </p:spPr>
        <p:txBody>
          <a:bodyPr>
            <a:normAutofit/>
          </a:bodyPr>
          <a:lstStyle/>
          <a:p>
            <a:r>
              <a:rPr lang="de-CH" sz="6000" dirty="0">
                <a:latin typeface="Bahnschrift" panose="020B0502040204020203" pitchFamily="34" charset="0"/>
              </a:rPr>
              <a:t>Recent </a:t>
            </a:r>
            <a:r>
              <a:rPr lang="de-CH" sz="6000" dirty="0" err="1">
                <a:latin typeface="Bahnschrift" panose="020B0502040204020203" pitchFamily="34" charset="0"/>
              </a:rPr>
              <a:t>years</a:t>
            </a:r>
            <a:r>
              <a:rPr lang="de-CH" sz="6000" dirty="0">
                <a:latin typeface="Bahnschrift" panose="020B0502040204020203" pitchFamily="34" charset="0"/>
              </a:rPr>
              <a:t> in 10mila</a:t>
            </a:r>
          </a:p>
        </p:txBody>
      </p:sp>
      <p:pic>
        <p:nvPicPr>
          <p:cNvPr id="3" name="Grafik 2">
            <a:extLst>
              <a:ext uri="{FF2B5EF4-FFF2-40B4-BE49-F238E27FC236}">
                <a16:creationId xmlns:a16="http://schemas.microsoft.com/office/drawing/2014/main" id="{D427158E-EF56-4C62-AB2E-9E134626B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5" y="93307"/>
            <a:ext cx="933132" cy="751114"/>
          </a:xfrm>
          <a:prstGeom prst="rect">
            <a:avLst/>
          </a:prstGeom>
        </p:spPr>
      </p:pic>
      <p:pic>
        <p:nvPicPr>
          <p:cNvPr id="4" name="Grafik 3">
            <a:extLst>
              <a:ext uri="{FF2B5EF4-FFF2-40B4-BE49-F238E27FC236}">
                <a16:creationId xmlns:a16="http://schemas.microsoft.com/office/drawing/2014/main" id="{7B89CE43-66F8-6CD6-9324-618943640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3761" y="-193918"/>
            <a:ext cx="1032069" cy="1325563"/>
          </a:xfrm>
          <a:prstGeom prst="rect">
            <a:avLst/>
          </a:prstGeom>
        </p:spPr>
      </p:pic>
      <p:sp>
        <p:nvSpPr>
          <p:cNvPr id="5" name="Textfeld 4">
            <a:extLst>
              <a:ext uri="{FF2B5EF4-FFF2-40B4-BE49-F238E27FC236}">
                <a16:creationId xmlns:a16="http://schemas.microsoft.com/office/drawing/2014/main" id="{794A3BBA-4150-45FB-6C9E-1584F64FF207}"/>
              </a:ext>
            </a:extLst>
          </p:cNvPr>
          <p:cNvSpPr txBox="1"/>
          <p:nvPr/>
        </p:nvSpPr>
        <p:spPr>
          <a:xfrm>
            <a:off x="1219201" y="1553280"/>
            <a:ext cx="7846837" cy="830997"/>
          </a:xfrm>
          <a:prstGeom prst="rect">
            <a:avLst/>
          </a:prstGeom>
          <a:noFill/>
        </p:spPr>
        <p:txBody>
          <a:bodyPr wrap="square" rtlCol="0">
            <a:spAutoFit/>
          </a:bodyPr>
          <a:lstStyle/>
          <a:p>
            <a:r>
              <a:rPr lang="de-CH" sz="2400" dirty="0">
                <a:latin typeface="Bahnschrift" panose="020B0502040204020203" pitchFamily="34" charset="0"/>
              </a:rPr>
              <a:t>Women and Men </a:t>
            </a:r>
            <a:r>
              <a:rPr lang="de-CH" sz="2400" dirty="0" err="1">
                <a:latin typeface="Bahnschrift" panose="020B0502040204020203" pitchFamily="34" charset="0"/>
              </a:rPr>
              <a:t>improving</a:t>
            </a:r>
            <a:r>
              <a:rPr lang="de-CH" sz="2400" dirty="0">
                <a:latin typeface="Bahnschrift" panose="020B0502040204020203" pitchFamily="34" charset="0"/>
              </a:rPr>
              <a:t> </a:t>
            </a:r>
            <a:r>
              <a:rPr lang="de-CH" sz="2400" dirty="0" err="1">
                <a:latin typeface="Bahnschrift" panose="020B0502040204020203" pitchFamily="34" charset="0"/>
              </a:rPr>
              <a:t>year</a:t>
            </a:r>
            <a:r>
              <a:rPr lang="de-CH" sz="2400" dirty="0">
                <a:latin typeface="Bahnschrift" panose="020B0502040204020203" pitchFamily="34" charset="0"/>
              </a:rPr>
              <a:t> </a:t>
            </a:r>
            <a:r>
              <a:rPr lang="de-CH" sz="2400" dirty="0" err="1">
                <a:latin typeface="Bahnschrift" panose="020B0502040204020203" pitchFamily="34" charset="0"/>
              </a:rPr>
              <a:t>for</a:t>
            </a:r>
            <a:r>
              <a:rPr lang="de-CH" sz="2400" dirty="0">
                <a:latin typeface="Bahnschrift" panose="020B0502040204020203" pitchFamily="34" charset="0"/>
              </a:rPr>
              <a:t> </a:t>
            </a:r>
            <a:r>
              <a:rPr lang="de-CH" sz="2400" dirty="0" err="1">
                <a:latin typeface="Bahnschrift" panose="020B0502040204020203" pitchFamily="34" charset="0"/>
              </a:rPr>
              <a:t>year</a:t>
            </a:r>
            <a:endParaRPr lang="de-CH" sz="2400" dirty="0">
              <a:latin typeface="Bahnschrift" panose="020B0502040204020203" pitchFamily="34" charset="0"/>
            </a:endParaRPr>
          </a:p>
          <a:p>
            <a:r>
              <a:rPr lang="de-CH" sz="2400" dirty="0">
                <a:latin typeface="Bahnschrift" panose="020B0502040204020203" pitchFamily="34" charset="0"/>
              </a:rPr>
              <a:t>Still a </a:t>
            </a:r>
            <a:r>
              <a:rPr lang="de-CH" sz="2400" dirty="0" err="1">
                <a:latin typeface="Bahnschrift" panose="020B0502040204020203" pitchFamily="34" charset="0"/>
              </a:rPr>
              <a:t>big</a:t>
            </a:r>
            <a:r>
              <a:rPr lang="de-CH" sz="2400" dirty="0">
                <a:latin typeface="Bahnschrift" panose="020B0502040204020203" pitchFamily="34" charset="0"/>
              </a:rPr>
              <a:t> </a:t>
            </a:r>
            <a:r>
              <a:rPr lang="de-CH" sz="2400" dirty="0" err="1">
                <a:latin typeface="Bahnschrift" panose="020B0502040204020203" pitchFamily="34" charset="0"/>
              </a:rPr>
              <a:t>step</a:t>
            </a:r>
            <a:r>
              <a:rPr lang="de-CH" sz="2400" dirty="0">
                <a:latin typeface="Bahnschrift" panose="020B0502040204020203" pitchFamily="34" charset="0"/>
              </a:rPr>
              <a:t> </a:t>
            </a:r>
            <a:r>
              <a:rPr lang="de-CH" sz="2400" dirty="0" err="1">
                <a:latin typeface="Bahnschrift" panose="020B0502040204020203" pitchFamily="34" charset="0"/>
              </a:rPr>
              <a:t>to</a:t>
            </a:r>
            <a:r>
              <a:rPr lang="de-CH" sz="2400" dirty="0">
                <a:latin typeface="Bahnschrift" panose="020B0502040204020203" pitchFamily="34" charset="0"/>
              </a:rPr>
              <a:t> </a:t>
            </a:r>
            <a:r>
              <a:rPr lang="de-CH" sz="2400" dirty="0" err="1">
                <a:latin typeface="Bahnschrift" panose="020B0502040204020203" pitchFamily="34" charset="0"/>
              </a:rPr>
              <a:t>take</a:t>
            </a:r>
            <a:r>
              <a:rPr lang="de-CH" sz="2400" dirty="0">
                <a:latin typeface="Bahnschrift" panose="020B0502040204020203" pitchFamily="34" charset="0"/>
              </a:rPr>
              <a:t> </a:t>
            </a:r>
            <a:r>
              <a:rPr lang="de-CH" sz="2400" dirty="0" err="1">
                <a:latin typeface="Bahnschrift" panose="020B0502040204020203" pitchFamily="34" charset="0"/>
              </a:rPr>
              <a:t>for</a:t>
            </a:r>
            <a:r>
              <a:rPr lang="de-CH" sz="2400" dirty="0">
                <a:latin typeface="Bahnschrift" panose="020B0502040204020203" pitchFamily="34" charset="0"/>
              </a:rPr>
              <a:t> </a:t>
            </a:r>
            <a:r>
              <a:rPr lang="de-CH" sz="2400" dirty="0" err="1">
                <a:latin typeface="Bahnschrift" panose="020B0502040204020203" pitchFamily="34" charset="0"/>
              </a:rPr>
              <a:t>both</a:t>
            </a:r>
            <a:r>
              <a:rPr lang="de-CH" sz="2400" dirty="0">
                <a:latin typeface="Bahnschrift" panose="020B0502040204020203" pitchFamily="34" charset="0"/>
              </a:rPr>
              <a:t> down </a:t>
            </a:r>
            <a:r>
              <a:rPr lang="de-CH" sz="2400" dirty="0" err="1">
                <a:latin typeface="Bahnschrift" panose="020B0502040204020203" pitchFamily="34" charset="0"/>
              </a:rPr>
              <a:t>to</a:t>
            </a:r>
            <a:r>
              <a:rPr lang="de-CH" sz="2400" dirty="0">
                <a:latin typeface="Bahnschrift" panose="020B0502040204020203" pitchFamily="34" charset="0"/>
              </a:rPr>
              <a:t> </a:t>
            </a:r>
            <a:r>
              <a:rPr lang="de-CH" sz="2400" dirty="0" err="1">
                <a:latin typeface="Bahnschrift" panose="020B0502040204020203" pitchFamily="34" charset="0"/>
              </a:rPr>
              <a:t>our</a:t>
            </a:r>
            <a:r>
              <a:rPr lang="de-CH" sz="2400" dirty="0">
                <a:latin typeface="Bahnschrift" panose="020B0502040204020203" pitchFamily="34" charset="0"/>
              </a:rPr>
              <a:t> </a:t>
            </a:r>
            <a:r>
              <a:rPr lang="de-CH" sz="2400" dirty="0" err="1">
                <a:latin typeface="Bahnschrift" panose="020B0502040204020203" pitchFamily="34" charset="0"/>
              </a:rPr>
              <a:t>goal</a:t>
            </a:r>
            <a:endParaRPr lang="de-CH" sz="2400" dirty="0">
              <a:latin typeface="Bahnschrift" panose="020B0502040204020203" pitchFamily="34" charset="0"/>
            </a:endParaRPr>
          </a:p>
        </p:txBody>
      </p:sp>
      <p:pic>
        <p:nvPicPr>
          <p:cNvPr id="7" name="Grafik 6">
            <a:extLst>
              <a:ext uri="{FF2B5EF4-FFF2-40B4-BE49-F238E27FC236}">
                <a16:creationId xmlns:a16="http://schemas.microsoft.com/office/drawing/2014/main" id="{550154A5-0D2E-A4A6-253F-A58DBF0DEA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1" y="2384277"/>
            <a:ext cx="7318525" cy="4075194"/>
          </a:xfrm>
          <a:prstGeom prst="rect">
            <a:avLst/>
          </a:prstGeom>
        </p:spPr>
      </p:pic>
      <p:pic>
        <p:nvPicPr>
          <p:cNvPr id="8" name="Grafik 7">
            <a:extLst>
              <a:ext uri="{FF2B5EF4-FFF2-40B4-BE49-F238E27FC236}">
                <a16:creationId xmlns:a16="http://schemas.microsoft.com/office/drawing/2014/main" id="{2E1CAA8F-E57F-B8FB-E3DF-A3C1A73550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7280" y="2395514"/>
            <a:ext cx="2821691" cy="3209177"/>
          </a:xfrm>
          <a:prstGeom prst="rect">
            <a:avLst/>
          </a:prstGeom>
        </p:spPr>
      </p:pic>
    </p:spTree>
    <p:extLst>
      <p:ext uri="{BB962C8B-B14F-4D97-AF65-F5344CB8AC3E}">
        <p14:creationId xmlns:p14="http://schemas.microsoft.com/office/powerpoint/2010/main" val="2385797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175C6-85F9-7315-809A-B2675CD7833E}"/>
              </a:ext>
            </a:extLst>
          </p:cNvPr>
          <p:cNvSpPr>
            <a:spLocks noGrp="1"/>
          </p:cNvSpPr>
          <p:nvPr>
            <p:ph type="title"/>
          </p:nvPr>
        </p:nvSpPr>
        <p:spPr>
          <a:xfrm>
            <a:off x="1121556" y="365125"/>
            <a:ext cx="10232243" cy="1325563"/>
          </a:xfrm>
        </p:spPr>
        <p:txBody>
          <a:bodyPr>
            <a:normAutofit/>
          </a:bodyPr>
          <a:lstStyle/>
          <a:p>
            <a:r>
              <a:rPr lang="de-CH" sz="6000" dirty="0">
                <a:latin typeface="Bahnschrift" panose="020B0502040204020203" pitchFamily="34" charset="0"/>
              </a:rPr>
              <a:t>Recent </a:t>
            </a:r>
            <a:r>
              <a:rPr lang="de-CH" sz="6000" dirty="0" err="1">
                <a:latin typeface="Bahnschrift" panose="020B0502040204020203" pitchFamily="34" charset="0"/>
              </a:rPr>
              <a:t>years</a:t>
            </a:r>
            <a:r>
              <a:rPr lang="de-CH" sz="6000" dirty="0">
                <a:latin typeface="Bahnschrift" panose="020B0502040204020203" pitchFamily="34" charset="0"/>
              </a:rPr>
              <a:t> in 10mila</a:t>
            </a:r>
          </a:p>
        </p:txBody>
      </p:sp>
      <p:pic>
        <p:nvPicPr>
          <p:cNvPr id="3" name="Grafik 2">
            <a:extLst>
              <a:ext uri="{FF2B5EF4-FFF2-40B4-BE49-F238E27FC236}">
                <a16:creationId xmlns:a16="http://schemas.microsoft.com/office/drawing/2014/main" id="{D427158E-EF56-4C62-AB2E-9E134626B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5" y="93307"/>
            <a:ext cx="933132" cy="751114"/>
          </a:xfrm>
          <a:prstGeom prst="rect">
            <a:avLst/>
          </a:prstGeom>
        </p:spPr>
      </p:pic>
      <p:pic>
        <p:nvPicPr>
          <p:cNvPr id="4" name="Grafik 3">
            <a:extLst>
              <a:ext uri="{FF2B5EF4-FFF2-40B4-BE49-F238E27FC236}">
                <a16:creationId xmlns:a16="http://schemas.microsoft.com/office/drawing/2014/main" id="{7B89CE43-66F8-6CD6-9324-618943640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3761" y="-193918"/>
            <a:ext cx="1032069" cy="1325563"/>
          </a:xfrm>
          <a:prstGeom prst="rect">
            <a:avLst/>
          </a:prstGeom>
        </p:spPr>
      </p:pic>
      <p:sp>
        <p:nvSpPr>
          <p:cNvPr id="5" name="Textfeld 4">
            <a:extLst>
              <a:ext uri="{FF2B5EF4-FFF2-40B4-BE49-F238E27FC236}">
                <a16:creationId xmlns:a16="http://schemas.microsoft.com/office/drawing/2014/main" id="{794A3BBA-4150-45FB-6C9E-1584F64FF207}"/>
              </a:ext>
            </a:extLst>
          </p:cNvPr>
          <p:cNvSpPr txBox="1"/>
          <p:nvPr/>
        </p:nvSpPr>
        <p:spPr>
          <a:xfrm>
            <a:off x="1121555" y="1690688"/>
            <a:ext cx="7527922" cy="461665"/>
          </a:xfrm>
          <a:prstGeom prst="rect">
            <a:avLst/>
          </a:prstGeom>
          <a:noFill/>
        </p:spPr>
        <p:txBody>
          <a:bodyPr wrap="square" rtlCol="0">
            <a:spAutoFit/>
          </a:bodyPr>
          <a:lstStyle/>
          <a:p>
            <a:r>
              <a:rPr lang="de-CH" sz="2400" dirty="0">
                <a:latin typeface="Bahnschrift" panose="020B0502040204020203" pitchFamily="34" charset="0"/>
              </a:rPr>
              <a:t>Time </a:t>
            </a:r>
            <a:r>
              <a:rPr lang="de-CH" sz="2400" dirty="0" err="1">
                <a:latin typeface="Bahnschrift" panose="020B0502040204020203" pitchFamily="34" charset="0"/>
              </a:rPr>
              <a:t>behind</a:t>
            </a:r>
            <a:r>
              <a:rPr lang="de-CH" sz="2400" dirty="0">
                <a:latin typeface="Bahnschrift" panose="020B0502040204020203" pitchFamily="34" charset="0"/>
              </a:rPr>
              <a:t> </a:t>
            </a:r>
            <a:r>
              <a:rPr lang="de-CH" sz="2400" dirty="0" err="1">
                <a:latin typeface="Bahnschrift" panose="020B0502040204020203" pitchFamily="34" charset="0"/>
              </a:rPr>
              <a:t>winning</a:t>
            </a:r>
            <a:r>
              <a:rPr lang="de-CH" sz="2400" dirty="0">
                <a:latin typeface="Bahnschrift" panose="020B0502040204020203" pitchFamily="34" charset="0"/>
              </a:rPr>
              <a:t> Team</a:t>
            </a:r>
          </a:p>
        </p:txBody>
      </p:sp>
      <p:pic>
        <p:nvPicPr>
          <p:cNvPr id="8" name="Grafik 7">
            <a:extLst>
              <a:ext uri="{FF2B5EF4-FFF2-40B4-BE49-F238E27FC236}">
                <a16:creationId xmlns:a16="http://schemas.microsoft.com/office/drawing/2014/main" id="{3AEED969-65B4-5CEC-11C1-F9C30E6DA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4279" y="2152353"/>
            <a:ext cx="7527921" cy="4200717"/>
          </a:xfrm>
          <a:prstGeom prst="rect">
            <a:avLst/>
          </a:prstGeom>
        </p:spPr>
      </p:pic>
      <p:pic>
        <p:nvPicPr>
          <p:cNvPr id="10" name="Grafik 9">
            <a:extLst>
              <a:ext uri="{FF2B5EF4-FFF2-40B4-BE49-F238E27FC236}">
                <a16:creationId xmlns:a16="http://schemas.microsoft.com/office/drawing/2014/main" id="{1683AE18-B2AF-4380-36CC-3E0F854E2D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3970" y="2152353"/>
            <a:ext cx="2674620" cy="4137660"/>
          </a:xfrm>
          <a:prstGeom prst="rect">
            <a:avLst/>
          </a:prstGeom>
        </p:spPr>
      </p:pic>
    </p:spTree>
    <p:extLst>
      <p:ext uri="{BB962C8B-B14F-4D97-AF65-F5344CB8AC3E}">
        <p14:creationId xmlns:p14="http://schemas.microsoft.com/office/powerpoint/2010/main" val="591102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175C6-85F9-7315-809A-B2675CD7833E}"/>
              </a:ext>
            </a:extLst>
          </p:cNvPr>
          <p:cNvSpPr>
            <a:spLocks noGrp="1"/>
          </p:cNvSpPr>
          <p:nvPr>
            <p:ph type="title"/>
          </p:nvPr>
        </p:nvSpPr>
        <p:spPr>
          <a:xfrm>
            <a:off x="1121556" y="365125"/>
            <a:ext cx="10232243" cy="1325563"/>
          </a:xfrm>
        </p:spPr>
        <p:txBody>
          <a:bodyPr>
            <a:normAutofit/>
          </a:bodyPr>
          <a:lstStyle/>
          <a:p>
            <a:r>
              <a:rPr lang="de-CH" sz="6000" dirty="0">
                <a:latin typeface="Bahnschrift" panose="020B0502040204020203" pitchFamily="34" charset="0"/>
              </a:rPr>
              <a:t>Recent </a:t>
            </a:r>
            <a:r>
              <a:rPr lang="de-CH" sz="6000" dirty="0" err="1">
                <a:latin typeface="Bahnschrift" panose="020B0502040204020203" pitchFamily="34" charset="0"/>
              </a:rPr>
              <a:t>years</a:t>
            </a:r>
            <a:r>
              <a:rPr lang="de-CH" sz="6000" dirty="0">
                <a:latin typeface="Bahnschrift" panose="020B0502040204020203" pitchFamily="34" charset="0"/>
              </a:rPr>
              <a:t> in 10mila</a:t>
            </a:r>
          </a:p>
        </p:txBody>
      </p:sp>
      <p:pic>
        <p:nvPicPr>
          <p:cNvPr id="3" name="Grafik 2">
            <a:extLst>
              <a:ext uri="{FF2B5EF4-FFF2-40B4-BE49-F238E27FC236}">
                <a16:creationId xmlns:a16="http://schemas.microsoft.com/office/drawing/2014/main" id="{D427158E-EF56-4C62-AB2E-9E134626B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5" y="93307"/>
            <a:ext cx="933132" cy="751114"/>
          </a:xfrm>
          <a:prstGeom prst="rect">
            <a:avLst/>
          </a:prstGeom>
        </p:spPr>
      </p:pic>
      <p:pic>
        <p:nvPicPr>
          <p:cNvPr id="4" name="Grafik 3">
            <a:extLst>
              <a:ext uri="{FF2B5EF4-FFF2-40B4-BE49-F238E27FC236}">
                <a16:creationId xmlns:a16="http://schemas.microsoft.com/office/drawing/2014/main" id="{7B89CE43-66F8-6CD6-9324-618943640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3761" y="-193918"/>
            <a:ext cx="1032069" cy="1325563"/>
          </a:xfrm>
          <a:prstGeom prst="rect">
            <a:avLst/>
          </a:prstGeom>
        </p:spPr>
      </p:pic>
      <p:pic>
        <p:nvPicPr>
          <p:cNvPr id="6" name="Grafik 5">
            <a:extLst>
              <a:ext uri="{FF2B5EF4-FFF2-40B4-BE49-F238E27FC236}">
                <a16:creationId xmlns:a16="http://schemas.microsoft.com/office/drawing/2014/main" id="{A1E5E401-6122-AFC1-34B1-4F493D55B7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555" y="1427484"/>
            <a:ext cx="10341839" cy="5065391"/>
          </a:xfrm>
          <a:prstGeom prst="rect">
            <a:avLst/>
          </a:prstGeom>
        </p:spPr>
      </p:pic>
    </p:spTree>
    <p:extLst>
      <p:ext uri="{BB962C8B-B14F-4D97-AF65-F5344CB8AC3E}">
        <p14:creationId xmlns:p14="http://schemas.microsoft.com/office/powerpoint/2010/main" val="3176260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175C6-85F9-7315-809A-B2675CD7833E}"/>
              </a:ext>
            </a:extLst>
          </p:cNvPr>
          <p:cNvSpPr>
            <a:spLocks noGrp="1"/>
          </p:cNvSpPr>
          <p:nvPr>
            <p:ph type="title"/>
          </p:nvPr>
        </p:nvSpPr>
        <p:spPr>
          <a:xfrm>
            <a:off x="1121556" y="365125"/>
            <a:ext cx="10232243" cy="1325563"/>
          </a:xfrm>
        </p:spPr>
        <p:txBody>
          <a:bodyPr>
            <a:normAutofit/>
          </a:bodyPr>
          <a:lstStyle/>
          <a:p>
            <a:r>
              <a:rPr lang="de-CH" sz="6000" dirty="0">
                <a:latin typeface="Bahnschrift" panose="020B0502040204020203" pitchFamily="34" charset="0"/>
              </a:rPr>
              <a:t>Recent </a:t>
            </a:r>
            <a:r>
              <a:rPr lang="de-CH" sz="6000" dirty="0" err="1">
                <a:latin typeface="Bahnschrift" panose="020B0502040204020203" pitchFamily="34" charset="0"/>
              </a:rPr>
              <a:t>years</a:t>
            </a:r>
            <a:r>
              <a:rPr lang="de-CH" sz="6000" dirty="0">
                <a:latin typeface="Bahnschrift" panose="020B0502040204020203" pitchFamily="34" charset="0"/>
              </a:rPr>
              <a:t> in 10mila</a:t>
            </a:r>
          </a:p>
        </p:txBody>
      </p:sp>
      <p:pic>
        <p:nvPicPr>
          <p:cNvPr id="3" name="Grafik 2">
            <a:extLst>
              <a:ext uri="{FF2B5EF4-FFF2-40B4-BE49-F238E27FC236}">
                <a16:creationId xmlns:a16="http://schemas.microsoft.com/office/drawing/2014/main" id="{D427158E-EF56-4C62-AB2E-9E134626B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5" y="93307"/>
            <a:ext cx="933132" cy="751114"/>
          </a:xfrm>
          <a:prstGeom prst="rect">
            <a:avLst/>
          </a:prstGeom>
        </p:spPr>
      </p:pic>
      <p:pic>
        <p:nvPicPr>
          <p:cNvPr id="4" name="Grafik 3">
            <a:extLst>
              <a:ext uri="{FF2B5EF4-FFF2-40B4-BE49-F238E27FC236}">
                <a16:creationId xmlns:a16="http://schemas.microsoft.com/office/drawing/2014/main" id="{7B89CE43-66F8-6CD6-9324-618943640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3761" y="-193918"/>
            <a:ext cx="1032069" cy="1325563"/>
          </a:xfrm>
          <a:prstGeom prst="rect">
            <a:avLst/>
          </a:prstGeom>
        </p:spPr>
      </p:pic>
      <p:pic>
        <p:nvPicPr>
          <p:cNvPr id="11" name="Grafik 10">
            <a:extLst>
              <a:ext uri="{FF2B5EF4-FFF2-40B4-BE49-F238E27FC236}">
                <a16:creationId xmlns:a16="http://schemas.microsoft.com/office/drawing/2014/main" id="{201AB3FB-5254-0870-CFE2-AFC52E48A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485" y="1433958"/>
            <a:ext cx="9992276" cy="4924619"/>
          </a:xfrm>
          <a:prstGeom prst="rect">
            <a:avLst/>
          </a:prstGeom>
        </p:spPr>
      </p:pic>
    </p:spTree>
    <p:extLst>
      <p:ext uri="{BB962C8B-B14F-4D97-AF65-F5344CB8AC3E}">
        <p14:creationId xmlns:p14="http://schemas.microsoft.com/office/powerpoint/2010/main" val="2914427066"/>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1036</Words>
  <Application>Microsoft Office PowerPoint</Application>
  <PresentationFormat>Breitbild</PresentationFormat>
  <Paragraphs>193</Paragraphs>
  <Slides>27</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27</vt:i4>
      </vt:variant>
    </vt:vector>
  </HeadingPairs>
  <TitlesOfParts>
    <vt:vector size="32" baseType="lpstr">
      <vt:lpstr>Arial</vt:lpstr>
      <vt:lpstr>Bahnschrift</vt:lpstr>
      <vt:lpstr>Calibri</vt:lpstr>
      <vt:lpstr>Calibri Light</vt:lpstr>
      <vt:lpstr>Office</vt:lpstr>
      <vt:lpstr> Snättringe SK  TOPP232023  Kick-Off</vt:lpstr>
      <vt:lpstr>Who is talking to you about  TOPP232023?</vt:lpstr>
      <vt:lpstr>Video</vt:lpstr>
      <vt:lpstr>Goal</vt:lpstr>
      <vt:lpstr>Where are we right now?</vt:lpstr>
      <vt:lpstr>Recent years in 10mila</vt:lpstr>
      <vt:lpstr>Recent years in 10mila</vt:lpstr>
      <vt:lpstr>Recent years in 10mila</vt:lpstr>
      <vt:lpstr>Recent years in 10mila</vt:lpstr>
      <vt:lpstr>Recent years in Jukola/Venla</vt:lpstr>
      <vt:lpstr>Recent years in Jukola/Venla</vt:lpstr>
      <vt:lpstr>Recent years in 25manna</vt:lpstr>
      <vt:lpstr>Training goal</vt:lpstr>
      <vt:lpstr>Training topics</vt:lpstr>
      <vt:lpstr>Can you contribute? Yes!</vt:lpstr>
      <vt:lpstr>End Part 1 / Thank you for listening! </vt:lpstr>
      <vt:lpstr>STORM introduction</vt:lpstr>
      <vt:lpstr>Injury prevention</vt:lpstr>
      <vt:lpstr>Injury prevention</vt:lpstr>
      <vt:lpstr>Injury prevention</vt:lpstr>
      <vt:lpstr>Selection criteria relays</vt:lpstr>
      <vt:lpstr>Selection criteria relays</vt:lpstr>
      <vt:lpstr>Financial support</vt:lpstr>
      <vt:lpstr>What can we expect: 10mila</vt:lpstr>
      <vt:lpstr>What can we expect: Jukola/Venla</vt:lpstr>
      <vt:lpstr>What can we expect: 25manna</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Snättringe SK  TOPP232023  Kick-Off </dc:title>
  <dc:creator>color converter</dc:creator>
  <cp:lastModifiedBy>color converter</cp:lastModifiedBy>
  <cp:revision>22</cp:revision>
  <dcterms:created xsi:type="dcterms:W3CDTF">2022-11-21T16:51:22Z</dcterms:created>
  <dcterms:modified xsi:type="dcterms:W3CDTF">2022-12-03T14:08:21Z</dcterms:modified>
</cp:coreProperties>
</file>